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9" r:id="rId3"/>
    <p:sldId id="397" r:id="rId4"/>
    <p:sldId id="398" r:id="rId5"/>
    <p:sldId id="459" r:id="rId6"/>
    <p:sldId id="458" r:id="rId7"/>
    <p:sldId id="399" r:id="rId8"/>
    <p:sldId id="400" r:id="rId9"/>
    <p:sldId id="402" r:id="rId10"/>
    <p:sldId id="404" r:id="rId11"/>
    <p:sldId id="405" r:id="rId12"/>
    <p:sldId id="406" r:id="rId13"/>
    <p:sldId id="407" r:id="rId14"/>
    <p:sldId id="403" r:id="rId15"/>
    <p:sldId id="408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09" r:id="rId24"/>
    <p:sldId id="417" r:id="rId25"/>
    <p:sldId id="418" r:id="rId26"/>
    <p:sldId id="419" r:id="rId27"/>
    <p:sldId id="401" r:id="rId28"/>
    <p:sldId id="421" r:id="rId29"/>
    <p:sldId id="434" r:id="rId30"/>
    <p:sldId id="423" r:id="rId31"/>
    <p:sldId id="433" r:id="rId32"/>
    <p:sldId id="424" r:id="rId33"/>
    <p:sldId id="425" r:id="rId34"/>
    <p:sldId id="426" r:id="rId35"/>
    <p:sldId id="427" r:id="rId36"/>
    <p:sldId id="428" r:id="rId37"/>
    <p:sldId id="429" r:id="rId38"/>
    <p:sldId id="435" r:id="rId39"/>
    <p:sldId id="430" r:id="rId40"/>
    <p:sldId id="439" r:id="rId41"/>
    <p:sldId id="464" r:id="rId42"/>
    <p:sldId id="437" r:id="rId43"/>
    <p:sldId id="438" r:id="rId44"/>
    <p:sldId id="440" r:id="rId45"/>
    <p:sldId id="441" r:id="rId46"/>
    <p:sldId id="442" r:id="rId47"/>
    <p:sldId id="446" r:id="rId48"/>
    <p:sldId id="463" r:id="rId49"/>
    <p:sldId id="444" r:id="rId50"/>
    <p:sldId id="447" r:id="rId51"/>
    <p:sldId id="449" r:id="rId52"/>
    <p:sldId id="450" r:id="rId53"/>
    <p:sldId id="451" r:id="rId54"/>
    <p:sldId id="453" r:id="rId55"/>
    <p:sldId id="465" r:id="rId56"/>
    <p:sldId id="454" r:id="rId57"/>
    <p:sldId id="455" r:id="rId58"/>
    <p:sldId id="456" r:id="rId59"/>
    <p:sldId id="457" r:id="rId60"/>
    <p:sldId id="466" r:id="rId61"/>
    <p:sldId id="461" r:id="rId62"/>
    <p:sldId id="462" r:id="rId63"/>
    <p:sldId id="460" r:id="rId64"/>
    <p:sldId id="389" r:id="rId65"/>
    <p:sldId id="262" r:id="rId66"/>
    <p:sldId id="31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영전" initials="이" lastIdx="2" clrIdx="0">
    <p:extLst>
      <p:ext uri="{19B8F6BF-5375-455C-9EA6-DF929625EA0E}">
        <p15:presenceInfo xmlns:p15="http://schemas.microsoft.com/office/powerpoint/2012/main" userId="이영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5188" autoAdjust="0"/>
  </p:normalViewPr>
  <p:slideViewPr>
    <p:cSldViewPr snapToGrid="0">
      <p:cViewPr varScale="1">
        <p:scale>
          <a:sx n="104" d="100"/>
          <a:sy n="104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A884E371-BC14-4D51-85A7-E163FE70E842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036C714B-5EC4-4D65-BD96-7813AC11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1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6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65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309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31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55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938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18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758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69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368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7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561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761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25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05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598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422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016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83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08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334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14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47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023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027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060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5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685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11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334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90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618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1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38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234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88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175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81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182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852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10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066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2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66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94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846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729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50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074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127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55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717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073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3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608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3814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258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823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0927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7087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9646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9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56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7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5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/>
                <a:ea typeface="12롯데마트드림Bold" panose="02020603020101020101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12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기 정규세션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neural network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96F8483C-29A8-4525-9DDD-19098B90EBDE}" type="datetimeFigureOut">
              <a:rPr lang="ko-KR" altLang="en-US" smtClean="0"/>
              <a:pPr/>
              <a:t>2019-09-04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market.kr/xe/index.php?mid=board_jPWY12&amp;page=2&amp;document_srl=52335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lbutITbook/006975" TargetMode="External"/><Relationship Id="rId5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hyperlink" Target="http://cs231n.stanford.edu/syllabu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824ECE7-875B-42C2-B4E7-F48813808A37}"/>
              </a:ext>
            </a:extLst>
          </p:cNvPr>
          <p:cNvSpPr/>
          <p:nvPr userDrawn="1"/>
        </p:nvSpPr>
        <p:spPr>
          <a:xfrm>
            <a:off x="3809231" y="3838558"/>
            <a:ext cx="4573538" cy="476809"/>
          </a:xfrm>
          <a:prstGeom prst="parallelogram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Networks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11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기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임채빈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12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기 정규세션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7560F9B-46A6-427C-8B19-4F702D955963}"/>
              </a:ext>
            </a:extLst>
          </p:cNvPr>
          <p:cNvGrpSpPr/>
          <p:nvPr/>
        </p:nvGrpSpPr>
        <p:grpSpPr>
          <a:xfrm>
            <a:off x="2151415" y="2831341"/>
            <a:ext cx="2395036" cy="2401700"/>
            <a:chOff x="2369465" y="2861540"/>
            <a:chExt cx="2395036" cy="2401700"/>
          </a:xfrm>
          <a:solidFill>
            <a:srgbClr val="C00000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6D59350-1A26-4136-95C5-DF01D25E403D}"/>
                </a:ext>
              </a:extLst>
            </p:cNvPr>
            <p:cNvSpPr/>
            <p:nvPr/>
          </p:nvSpPr>
          <p:spPr>
            <a:xfrm>
              <a:off x="2369465" y="2861540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2F0FFBC-1564-4C5F-9C55-209850448F3F}"/>
                </a:ext>
              </a:extLst>
            </p:cNvPr>
            <p:cNvSpPr/>
            <p:nvPr/>
          </p:nvSpPr>
          <p:spPr>
            <a:xfrm>
              <a:off x="2870656" y="2861540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B05550A-DF2C-4C31-BAEE-332B65CC2EDF}"/>
                </a:ext>
              </a:extLst>
            </p:cNvPr>
            <p:cNvSpPr/>
            <p:nvPr/>
          </p:nvSpPr>
          <p:spPr>
            <a:xfrm>
              <a:off x="3371847" y="2861540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CD94C8-C856-4D4B-B745-741C65388DEC}"/>
                </a:ext>
              </a:extLst>
            </p:cNvPr>
            <p:cNvSpPr/>
            <p:nvPr/>
          </p:nvSpPr>
          <p:spPr>
            <a:xfrm>
              <a:off x="3873038" y="2861540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C9CB769-A25E-4099-BB18-03FDF854CC61}"/>
                </a:ext>
              </a:extLst>
            </p:cNvPr>
            <p:cNvSpPr/>
            <p:nvPr/>
          </p:nvSpPr>
          <p:spPr>
            <a:xfrm>
              <a:off x="4374229" y="2861540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13BD0AC-17EA-4376-95F5-19BE307729D4}"/>
                </a:ext>
              </a:extLst>
            </p:cNvPr>
            <p:cNvSpPr/>
            <p:nvPr/>
          </p:nvSpPr>
          <p:spPr>
            <a:xfrm>
              <a:off x="2369465" y="3364397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F880E6-1A26-4751-A0E0-2FEEFDCB6780}"/>
                </a:ext>
              </a:extLst>
            </p:cNvPr>
            <p:cNvSpPr/>
            <p:nvPr/>
          </p:nvSpPr>
          <p:spPr>
            <a:xfrm>
              <a:off x="2870656" y="3364397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EB8EC8-C438-4290-9791-B0ADB0FA02B9}"/>
                </a:ext>
              </a:extLst>
            </p:cNvPr>
            <p:cNvSpPr/>
            <p:nvPr/>
          </p:nvSpPr>
          <p:spPr>
            <a:xfrm>
              <a:off x="3371847" y="3364397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1052734-DDD5-403A-BA14-9F24AD4C66A1}"/>
                </a:ext>
              </a:extLst>
            </p:cNvPr>
            <p:cNvSpPr/>
            <p:nvPr/>
          </p:nvSpPr>
          <p:spPr>
            <a:xfrm>
              <a:off x="3873038" y="3364397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EC79D0-2E81-4A1A-A36F-183C96CBF116}"/>
                </a:ext>
              </a:extLst>
            </p:cNvPr>
            <p:cNvSpPr/>
            <p:nvPr/>
          </p:nvSpPr>
          <p:spPr>
            <a:xfrm>
              <a:off x="4374229" y="3364397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02C5A4F-73B1-4BEC-95FA-17AC03759FA3}"/>
                </a:ext>
              </a:extLst>
            </p:cNvPr>
            <p:cNvSpPr/>
            <p:nvPr/>
          </p:nvSpPr>
          <p:spPr>
            <a:xfrm>
              <a:off x="2369465" y="3867254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62CB527-0CA9-49C1-BF3F-BC347F7AF42E}"/>
                </a:ext>
              </a:extLst>
            </p:cNvPr>
            <p:cNvSpPr/>
            <p:nvPr/>
          </p:nvSpPr>
          <p:spPr>
            <a:xfrm>
              <a:off x="2870656" y="3867254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E20703-A745-4E8D-B693-0D603BF377AD}"/>
                </a:ext>
              </a:extLst>
            </p:cNvPr>
            <p:cNvSpPr/>
            <p:nvPr/>
          </p:nvSpPr>
          <p:spPr>
            <a:xfrm>
              <a:off x="3371847" y="3867254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027041C-59F5-4E4A-80D1-787423E29115}"/>
                </a:ext>
              </a:extLst>
            </p:cNvPr>
            <p:cNvSpPr/>
            <p:nvPr/>
          </p:nvSpPr>
          <p:spPr>
            <a:xfrm>
              <a:off x="3873038" y="3867254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FA832E-CD27-455F-B17D-35E313F6CD38}"/>
                </a:ext>
              </a:extLst>
            </p:cNvPr>
            <p:cNvSpPr/>
            <p:nvPr/>
          </p:nvSpPr>
          <p:spPr>
            <a:xfrm>
              <a:off x="4374229" y="3867254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3EC5CC-FAC6-4634-A6ED-A9591D233597}"/>
                </a:ext>
              </a:extLst>
            </p:cNvPr>
            <p:cNvSpPr/>
            <p:nvPr/>
          </p:nvSpPr>
          <p:spPr>
            <a:xfrm>
              <a:off x="2369465" y="4370111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52CFA3-A2DA-4767-8285-AD1D704EEEF2}"/>
                </a:ext>
              </a:extLst>
            </p:cNvPr>
            <p:cNvSpPr/>
            <p:nvPr/>
          </p:nvSpPr>
          <p:spPr>
            <a:xfrm>
              <a:off x="2870656" y="4370111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4A23AF1-0985-4C7F-AE22-9AFD2E58B94C}"/>
                </a:ext>
              </a:extLst>
            </p:cNvPr>
            <p:cNvSpPr/>
            <p:nvPr/>
          </p:nvSpPr>
          <p:spPr>
            <a:xfrm>
              <a:off x="3371847" y="4370111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203EEB-82E4-4D4C-BCF9-7D90DF63E4A7}"/>
                </a:ext>
              </a:extLst>
            </p:cNvPr>
            <p:cNvSpPr/>
            <p:nvPr/>
          </p:nvSpPr>
          <p:spPr>
            <a:xfrm>
              <a:off x="3873038" y="4370111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45E8D99-A5EC-44A0-BDB2-FA3211E15146}"/>
                </a:ext>
              </a:extLst>
            </p:cNvPr>
            <p:cNvSpPr/>
            <p:nvPr/>
          </p:nvSpPr>
          <p:spPr>
            <a:xfrm>
              <a:off x="4374229" y="4370111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84A7F1-CAD4-498C-89ED-F5F06C231788}"/>
                </a:ext>
              </a:extLst>
            </p:cNvPr>
            <p:cNvSpPr/>
            <p:nvPr/>
          </p:nvSpPr>
          <p:spPr>
            <a:xfrm>
              <a:off x="2369465" y="4872968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530D027-67B0-44C5-BC36-3F6BDF0E4683}"/>
                </a:ext>
              </a:extLst>
            </p:cNvPr>
            <p:cNvSpPr/>
            <p:nvPr/>
          </p:nvSpPr>
          <p:spPr>
            <a:xfrm>
              <a:off x="2870656" y="4872968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A13F07-3AEE-4204-97AC-A21399209F01}"/>
                </a:ext>
              </a:extLst>
            </p:cNvPr>
            <p:cNvSpPr/>
            <p:nvPr/>
          </p:nvSpPr>
          <p:spPr>
            <a:xfrm>
              <a:off x="3371847" y="4872968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E271CC2-0ED8-455A-81AE-D2C35E43C339}"/>
                </a:ext>
              </a:extLst>
            </p:cNvPr>
            <p:cNvSpPr/>
            <p:nvPr/>
          </p:nvSpPr>
          <p:spPr>
            <a:xfrm>
              <a:off x="3873038" y="4872968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11FCC-2C58-4C1F-8583-100C2FC149F1}"/>
                </a:ext>
              </a:extLst>
            </p:cNvPr>
            <p:cNvSpPr/>
            <p:nvPr/>
          </p:nvSpPr>
          <p:spPr>
            <a:xfrm>
              <a:off x="4374229" y="4872968"/>
              <a:ext cx="390272" cy="390272"/>
            </a:xfrm>
            <a:prstGeom prst="ellips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75" name="타원 274">
            <a:extLst>
              <a:ext uri="{FF2B5EF4-FFF2-40B4-BE49-F238E27FC236}">
                <a16:creationId xmlns:a16="http://schemas.microsoft.com/office/drawing/2014/main" id="{D005465E-696E-4509-9C25-A92B2636F4D2}"/>
              </a:ext>
            </a:extLst>
          </p:cNvPr>
          <p:cNvSpPr/>
          <p:nvPr/>
        </p:nvSpPr>
        <p:spPr>
          <a:xfrm>
            <a:off x="10924519" y="3083606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7EC5F23-6775-43E0-9C01-F800E138439D}"/>
              </a:ext>
            </a:extLst>
          </p:cNvPr>
          <p:cNvSpPr/>
          <p:nvPr/>
        </p:nvSpPr>
        <p:spPr>
          <a:xfrm>
            <a:off x="10924519" y="3721467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ED591DD7-1757-4144-9889-2487BAD98FF3}"/>
              </a:ext>
            </a:extLst>
          </p:cNvPr>
          <p:cNvSpPr/>
          <p:nvPr/>
        </p:nvSpPr>
        <p:spPr>
          <a:xfrm>
            <a:off x="10924519" y="4361033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3B2E4CF-143A-47B7-A9FE-031DF759BE64}"/>
              </a:ext>
            </a:extLst>
          </p:cNvPr>
          <p:cNvSpPr/>
          <p:nvPr/>
        </p:nvSpPr>
        <p:spPr>
          <a:xfrm>
            <a:off x="8436980" y="2827020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D02D1E7-C550-4E11-A44E-42378DB76605}"/>
              </a:ext>
            </a:extLst>
          </p:cNvPr>
          <p:cNvSpPr/>
          <p:nvPr/>
        </p:nvSpPr>
        <p:spPr>
          <a:xfrm>
            <a:off x="8436980" y="3464884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41B5E5A-77FC-4EEF-8CE7-F726EF32D0AD}"/>
              </a:ext>
            </a:extLst>
          </p:cNvPr>
          <p:cNvSpPr/>
          <p:nvPr/>
        </p:nvSpPr>
        <p:spPr>
          <a:xfrm>
            <a:off x="8436980" y="4102745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0948C32-6F75-429D-A9C4-2E1ED5CED301}"/>
              </a:ext>
            </a:extLst>
          </p:cNvPr>
          <p:cNvSpPr/>
          <p:nvPr/>
        </p:nvSpPr>
        <p:spPr>
          <a:xfrm>
            <a:off x="8436980" y="4742311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21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Conventional Neural Network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1394CB4-D6C2-4379-901C-C7EADCD9E9BB}"/>
              </a:ext>
            </a:extLst>
          </p:cNvPr>
          <p:cNvSpPr/>
          <p:nvPr/>
        </p:nvSpPr>
        <p:spPr>
          <a:xfrm>
            <a:off x="5912875" y="2827020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B740805-15E7-4ECC-B0BB-F16FEAE23020}"/>
              </a:ext>
            </a:extLst>
          </p:cNvPr>
          <p:cNvSpPr/>
          <p:nvPr/>
        </p:nvSpPr>
        <p:spPr>
          <a:xfrm>
            <a:off x="5912875" y="3464884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6D1DB8-9B56-4B3D-A9CE-77639B28603B}"/>
              </a:ext>
            </a:extLst>
          </p:cNvPr>
          <p:cNvSpPr/>
          <p:nvPr/>
        </p:nvSpPr>
        <p:spPr>
          <a:xfrm>
            <a:off x="5912875" y="4102745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9C3ADC6-CAD5-438A-9C78-FB87A8D2D7AE}"/>
              </a:ext>
            </a:extLst>
          </p:cNvPr>
          <p:cNvSpPr/>
          <p:nvPr/>
        </p:nvSpPr>
        <p:spPr>
          <a:xfrm>
            <a:off x="5912875" y="4742311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텍스트 상자 160">
            <a:extLst>
              <a:ext uri="{FF2B5EF4-FFF2-40B4-BE49-F238E27FC236}">
                <a16:creationId xmlns:a16="http://schemas.microsoft.com/office/drawing/2014/main" id="{BE5A125F-ED5B-477C-98EF-44BFD548E74A}"/>
              </a:ext>
            </a:extLst>
          </p:cNvPr>
          <p:cNvSpPr txBox="1"/>
          <p:nvPr/>
        </p:nvSpPr>
        <p:spPr>
          <a:xfrm>
            <a:off x="2379954" y="5767047"/>
            <a:ext cx="201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Image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pixel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(5x5)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4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7560F9B-46A6-427C-8B19-4F702D955963}"/>
              </a:ext>
            </a:extLst>
          </p:cNvPr>
          <p:cNvGrpSpPr/>
          <p:nvPr/>
        </p:nvGrpSpPr>
        <p:grpSpPr>
          <a:xfrm>
            <a:off x="2151415" y="2831341"/>
            <a:ext cx="2395036" cy="2401700"/>
            <a:chOff x="2369465" y="2861540"/>
            <a:chExt cx="2395036" cy="24017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6D59350-1A26-4136-95C5-DF01D25E403D}"/>
                </a:ext>
              </a:extLst>
            </p:cNvPr>
            <p:cNvSpPr/>
            <p:nvPr/>
          </p:nvSpPr>
          <p:spPr>
            <a:xfrm>
              <a:off x="2369465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2F0FFBC-1564-4C5F-9C55-209850448F3F}"/>
                </a:ext>
              </a:extLst>
            </p:cNvPr>
            <p:cNvSpPr/>
            <p:nvPr/>
          </p:nvSpPr>
          <p:spPr>
            <a:xfrm>
              <a:off x="2870656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B05550A-DF2C-4C31-BAEE-332B65CC2EDF}"/>
                </a:ext>
              </a:extLst>
            </p:cNvPr>
            <p:cNvSpPr/>
            <p:nvPr/>
          </p:nvSpPr>
          <p:spPr>
            <a:xfrm>
              <a:off x="3371847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CD94C8-C856-4D4B-B745-741C65388DEC}"/>
                </a:ext>
              </a:extLst>
            </p:cNvPr>
            <p:cNvSpPr/>
            <p:nvPr/>
          </p:nvSpPr>
          <p:spPr>
            <a:xfrm>
              <a:off x="3873038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C9CB769-A25E-4099-BB18-03FDF854CC61}"/>
                </a:ext>
              </a:extLst>
            </p:cNvPr>
            <p:cNvSpPr/>
            <p:nvPr/>
          </p:nvSpPr>
          <p:spPr>
            <a:xfrm>
              <a:off x="4374229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13BD0AC-17EA-4376-95F5-19BE307729D4}"/>
                </a:ext>
              </a:extLst>
            </p:cNvPr>
            <p:cNvSpPr/>
            <p:nvPr/>
          </p:nvSpPr>
          <p:spPr>
            <a:xfrm>
              <a:off x="2369465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F880E6-1A26-4751-A0E0-2FEEFDCB6780}"/>
                </a:ext>
              </a:extLst>
            </p:cNvPr>
            <p:cNvSpPr/>
            <p:nvPr/>
          </p:nvSpPr>
          <p:spPr>
            <a:xfrm>
              <a:off x="2870656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EB8EC8-C438-4290-9791-B0ADB0FA02B9}"/>
                </a:ext>
              </a:extLst>
            </p:cNvPr>
            <p:cNvSpPr/>
            <p:nvPr/>
          </p:nvSpPr>
          <p:spPr>
            <a:xfrm>
              <a:off x="3371847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1052734-DDD5-403A-BA14-9F24AD4C66A1}"/>
                </a:ext>
              </a:extLst>
            </p:cNvPr>
            <p:cNvSpPr/>
            <p:nvPr/>
          </p:nvSpPr>
          <p:spPr>
            <a:xfrm>
              <a:off x="3873038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EC79D0-2E81-4A1A-A36F-183C96CBF116}"/>
                </a:ext>
              </a:extLst>
            </p:cNvPr>
            <p:cNvSpPr/>
            <p:nvPr/>
          </p:nvSpPr>
          <p:spPr>
            <a:xfrm>
              <a:off x="4374229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02C5A4F-73B1-4BEC-95FA-17AC03759FA3}"/>
                </a:ext>
              </a:extLst>
            </p:cNvPr>
            <p:cNvSpPr/>
            <p:nvPr/>
          </p:nvSpPr>
          <p:spPr>
            <a:xfrm>
              <a:off x="2369465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62CB527-0CA9-49C1-BF3F-BC347F7AF42E}"/>
                </a:ext>
              </a:extLst>
            </p:cNvPr>
            <p:cNvSpPr/>
            <p:nvPr/>
          </p:nvSpPr>
          <p:spPr>
            <a:xfrm>
              <a:off x="2870656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E20703-A745-4E8D-B693-0D603BF377AD}"/>
                </a:ext>
              </a:extLst>
            </p:cNvPr>
            <p:cNvSpPr/>
            <p:nvPr/>
          </p:nvSpPr>
          <p:spPr>
            <a:xfrm>
              <a:off x="3371847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027041C-59F5-4E4A-80D1-787423E29115}"/>
                </a:ext>
              </a:extLst>
            </p:cNvPr>
            <p:cNvSpPr/>
            <p:nvPr/>
          </p:nvSpPr>
          <p:spPr>
            <a:xfrm>
              <a:off x="3873038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FA832E-CD27-455F-B17D-35E313F6CD38}"/>
                </a:ext>
              </a:extLst>
            </p:cNvPr>
            <p:cNvSpPr/>
            <p:nvPr/>
          </p:nvSpPr>
          <p:spPr>
            <a:xfrm>
              <a:off x="4374229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3EC5CC-FAC6-4634-A6ED-A9591D233597}"/>
                </a:ext>
              </a:extLst>
            </p:cNvPr>
            <p:cNvSpPr/>
            <p:nvPr/>
          </p:nvSpPr>
          <p:spPr>
            <a:xfrm>
              <a:off x="2369465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52CFA3-A2DA-4767-8285-AD1D704EEEF2}"/>
                </a:ext>
              </a:extLst>
            </p:cNvPr>
            <p:cNvSpPr/>
            <p:nvPr/>
          </p:nvSpPr>
          <p:spPr>
            <a:xfrm>
              <a:off x="2870656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4A23AF1-0985-4C7F-AE22-9AFD2E58B94C}"/>
                </a:ext>
              </a:extLst>
            </p:cNvPr>
            <p:cNvSpPr/>
            <p:nvPr/>
          </p:nvSpPr>
          <p:spPr>
            <a:xfrm>
              <a:off x="3371847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203EEB-82E4-4D4C-BCF9-7D90DF63E4A7}"/>
                </a:ext>
              </a:extLst>
            </p:cNvPr>
            <p:cNvSpPr/>
            <p:nvPr/>
          </p:nvSpPr>
          <p:spPr>
            <a:xfrm>
              <a:off x="3873038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45E8D99-A5EC-44A0-BDB2-FA3211E15146}"/>
                </a:ext>
              </a:extLst>
            </p:cNvPr>
            <p:cNvSpPr/>
            <p:nvPr/>
          </p:nvSpPr>
          <p:spPr>
            <a:xfrm>
              <a:off x="4374229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84A7F1-CAD4-498C-89ED-F5F06C231788}"/>
                </a:ext>
              </a:extLst>
            </p:cNvPr>
            <p:cNvSpPr/>
            <p:nvPr/>
          </p:nvSpPr>
          <p:spPr>
            <a:xfrm>
              <a:off x="2369465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530D027-67B0-44C5-BC36-3F6BDF0E4683}"/>
                </a:ext>
              </a:extLst>
            </p:cNvPr>
            <p:cNvSpPr/>
            <p:nvPr/>
          </p:nvSpPr>
          <p:spPr>
            <a:xfrm>
              <a:off x="2870656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A13F07-3AEE-4204-97AC-A21399209F01}"/>
                </a:ext>
              </a:extLst>
            </p:cNvPr>
            <p:cNvSpPr/>
            <p:nvPr/>
          </p:nvSpPr>
          <p:spPr>
            <a:xfrm>
              <a:off x="3371847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E271CC2-0ED8-455A-81AE-D2C35E43C339}"/>
                </a:ext>
              </a:extLst>
            </p:cNvPr>
            <p:cNvSpPr/>
            <p:nvPr/>
          </p:nvSpPr>
          <p:spPr>
            <a:xfrm>
              <a:off x="3873038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11FCC-2C58-4C1F-8583-100C2FC149F1}"/>
                </a:ext>
              </a:extLst>
            </p:cNvPr>
            <p:cNvSpPr/>
            <p:nvPr/>
          </p:nvSpPr>
          <p:spPr>
            <a:xfrm>
              <a:off x="4374229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75" name="타원 274">
            <a:extLst>
              <a:ext uri="{FF2B5EF4-FFF2-40B4-BE49-F238E27FC236}">
                <a16:creationId xmlns:a16="http://schemas.microsoft.com/office/drawing/2014/main" id="{D005465E-696E-4509-9C25-A92B2636F4D2}"/>
              </a:ext>
            </a:extLst>
          </p:cNvPr>
          <p:cNvSpPr/>
          <p:nvPr/>
        </p:nvSpPr>
        <p:spPr>
          <a:xfrm>
            <a:off x="10924519" y="3083606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7EC5F23-6775-43E0-9C01-F800E138439D}"/>
              </a:ext>
            </a:extLst>
          </p:cNvPr>
          <p:cNvSpPr/>
          <p:nvPr/>
        </p:nvSpPr>
        <p:spPr>
          <a:xfrm>
            <a:off x="10924519" y="3721467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ED591DD7-1757-4144-9889-2487BAD98FF3}"/>
              </a:ext>
            </a:extLst>
          </p:cNvPr>
          <p:cNvSpPr/>
          <p:nvPr/>
        </p:nvSpPr>
        <p:spPr>
          <a:xfrm>
            <a:off x="10924519" y="4361033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3B2E4CF-143A-47B7-A9FE-031DF759BE64}"/>
              </a:ext>
            </a:extLst>
          </p:cNvPr>
          <p:cNvSpPr/>
          <p:nvPr/>
        </p:nvSpPr>
        <p:spPr>
          <a:xfrm>
            <a:off x="8436980" y="2827020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D02D1E7-C550-4E11-A44E-42378DB76605}"/>
              </a:ext>
            </a:extLst>
          </p:cNvPr>
          <p:cNvSpPr/>
          <p:nvPr/>
        </p:nvSpPr>
        <p:spPr>
          <a:xfrm>
            <a:off x="8436980" y="3464884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41B5E5A-77FC-4EEF-8CE7-F726EF32D0AD}"/>
              </a:ext>
            </a:extLst>
          </p:cNvPr>
          <p:cNvSpPr/>
          <p:nvPr/>
        </p:nvSpPr>
        <p:spPr>
          <a:xfrm>
            <a:off x="8436980" y="4102745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0948C32-6F75-429D-A9C4-2E1ED5CED301}"/>
              </a:ext>
            </a:extLst>
          </p:cNvPr>
          <p:cNvSpPr/>
          <p:nvPr/>
        </p:nvSpPr>
        <p:spPr>
          <a:xfrm>
            <a:off x="8436980" y="4742311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21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Conventional Neural Network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153CE75-2B28-4DF5-BEE9-745D938BF525}"/>
              </a:ext>
            </a:extLst>
          </p:cNvPr>
          <p:cNvSpPr/>
          <p:nvPr/>
        </p:nvSpPr>
        <p:spPr>
          <a:xfrm>
            <a:off x="5912875" y="2827020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F2719B7-FB1B-4F89-ACD3-5EB4287D2E82}"/>
              </a:ext>
            </a:extLst>
          </p:cNvPr>
          <p:cNvSpPr/>
          <p:nvPr/>
        </p:nvSpPr>
        <p:spPr>
          <a:xfrm>
            <a:off x="5912875" y="3464884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C15FA42-8132-4C25-98FC-6D28FA8AF4A1}"/>
              </a:ext>
            </a:extLst>
          </p:cNvPr>
          <p:cNvSpPr/>
          <p:nvPr/>
        </p:nvSpPr>
        <p:spPr>
          <a:xfrm>
            <a:off x="5912875" y="4102745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9060F95-3A5D-4F51-B4BC-FB28D5D34173}"/>
              </a:ext>
            </a:extLst>
          </p:cNvPr>
          <p:cNvSpPr/>
          <p:nvPr/>
        </p:nvSpPr>
        <p:spPr>
          <a:xfrm>
            <a:off x="5912875" y="4742311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텍스트 상자 160">
            <a:extLst>
              <a:ext uri="{FF2B5EF4-FFF2-40B4-BE49-F238E27FC236}">
                <a16:creationId xmlns:a16="http://schemas.microsoft.com/office/drawing/2014/main" id="{3B996DB8-53EA-4F58-956A-364106185DC7}"/>
              </a:ext>
            </a:extLst>
          </p:cNvPr>
          <p:cNvSpPr txBox="1"/>
          <p:nvPr/>
        </p:nvSpPr>
        <p:spPr>
          <a:xfrm>
            <a:off x="5151533" y="5767047"/>
            <a:ext cx="201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Flatten (1 x 25)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9F53C43-FAD3-4B49-AFD1-90016EC51077}"/>
              </a:ext>
            </a:extLst>
          </p:cNvPr>
          <p:cNvSpPr/>
          <p:nvPr/>
        </p:nvSpPr>
        <p:spPr>
          <a:xfrm>
            <a:off x="4982137" y="3779261"/>
            <a:ext cx="495052" cy="50586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8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7560F9B-46A6-427C-8B19-4F702D955963}"/>
              </a:ext>
            </a:extLst>
          </p:cNvPr>
          <p:cNvGrpSpPr/>
          <p:nvPr/>
        </p:nvGrpSpPr>
        <p:grpSpPr>
          <a:xfrm>
            <a:off x="2151415" y="2831341"/>
            <a:ext cx="2395036" cy="2401700"/>
            <a:chOff x="2369465" y="2861540"/>
            <a:chExt cx="2395036" cy="24017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6D59350-1A26-4136-95C5-DF01D25E403D}"/>
                </a:ext>
              </a:extLst>
            </p:cNvPr>
            <p:cNvSpPr/>
            <p:nvPr/>
          </p:nvSpPr>
          <p:spPr>
            <a:xfrm>
              <a:off x="2369465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2F0FFBC-1564-4C5F-9C55-209850448F3F}"/>
                </a:ext>
              </a:extLst>
            </p:cNvPr>
            <p:cNvSpPr/>
            <p:nvPr/>
          </p:nvSpPr>
          <p:spPr>
            <a:xfrm>
              <a:off x="2870656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B05550A-DF2C-4C31-BAEE-332B65CC2EDF}"/>
                </a:ext>
              </a:extLst>
            </p:cNvPr>
            <p:cNvSpPr/>
            <p:nvPr/>
          </p:nvSpPr>
          <p:spPr>
            <a:xfrm>
              <a:off x="3371847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CD94C8-C856-4D4B-B745-741C65388DEC}"/>
                </a:ext>
              </a:extLst>
            </p:cNvPr>
            <p:cNvSpPr/>
            <p:nvPr/>
          </p:nvSpPr>
          <p:spPr>
            <a:xfrm>
              <a:off x="3873038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C9CB769-A25E-4099-BB18-03FDF854CC61}"/>
                </a:ext>
              </a:extLst>
            </p:cNvPr>
            <p:cNvSpPr/>
            <p:nvPr/>
          </p:nvSpPr>
          <p:spPr>
            <a:xfrm>
              <a:off x="4374229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13BD0AC-17EA-4376-95F5-19BE307729D4}"/>
                </a:ext>
              </a:extLst>
            </p:cNvPr>
            <p:cNvSpPr/>
            <p:nvPr/>
          </p:nvSpPr>
          <p:spPr>
            <a:xfrm>
              <a:off x="2369465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F880E6-1A26-4751-A0E0-2FEEFDCB6780}"/>
                </a:ext>
              </a:extLst>
            </p:cNvPr>
            <p:cNvSpPr/>
            <p:nvPr/>
          </p:nvSpPr>
          <p:spPr>
            <a:xfrm>
              <a:off x="2870656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EB8EC8-C438-4290-9791-B0ADB0FA02B9}"/>
                </a:ext>
              </a:extLst>
            </p:cNvPr>
            <p:cNvSpPr/>
            <p:nvPr/>
          </p:nvSpPr>
          <p:spPr>
            <a:xfrm>
              <a:off x="3371847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1052734-DDD5-403A-BA14-9F24AD4C66A1}"/>
                </a:ext>
              </a:extLst>
            </p:cNvPr>
            <p:cNvSpPr/>
            <p:nvPr/>
          </p:nvSpPr>
          <p:spPr>
            <a:xfrm>
              <a:off x="3873038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EC79D0-2E81-4A1A-A36F-183C96CBF116}"/>
                </a:ext>
              </a:extLst>
            </p:cNvPr>
            <p:cNvSpPr/>
            <p:nvPr/>
          </p:nvSpPr>
          <p:spPr>
            <a:xfrm>
              <a:off x="4374229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02C5A4F-73B1-4BEC-95FA-17AC03759FA3}"/>
                </a:ext>
              </a:extLst>
            </p:cNvPr>
            <p:cNvSpPr/>
            <p:nvPr/>
          </p:nvSpPr>
          <p:spPr>
            <a:xfrm>
              <a:off x="2369465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62CB527-0CA9-49C1-BF3F-BC347F7AF42E}"/>
                </a:ext>
              </a:extLst>
            </p:cNvPr>
            <p:cNvSpPr/>
            <p:nvPr/>
          </p:nvSpPr>
          <p:spPr>
            <a:xfrm>
              <a:off x="2870656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E20703-A745-4E8D-B693-0D603BF377AD}"/>
                </a:ext>
              </a:extLst>
            </p:cNvPr>
            <p:cNvSpPr/>
            <p:nvPr/>
          </p:nvSpPr>
          <p:spPr>
            <a:xfrm>
              <a:off x="3371847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027041C-59F5-4E4A-80D1-787423E29115}"/>
                </a:ext>
              </a:extLst>
            </p:cNvPr>
            <p:cNvSpPr/>
            <p:nvPr/>
          </p:nvSpPr>
          <p:spPr>
            <a:xfrm>
              <a:off x="3873038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FA832E-CD27-455F-B17D-35E313F6CD38}"/>
                </a:ext>
              </a:extLst>
            </p:cNvPr>
            <p:cNvSpPr/>
            <p:nvPr/>
          </p:nvSpPr>
          <p:spPr>
            <a:xfrm>
              <a:off x="4374229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3EC5CC-FAC6-4634-A6ED-A9591D233597}"/>
                </a:ext>
              </a:extLst>
            </p:cNvPr>
            <p:cNvSpPr/>
            <p:nvPr/>
          </p:nvSpPr>
          <p:spPr>
            <a:xfrm>
              <a:off x="2369465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52CFA3-A2DA-4767-8285-AD1D704EEEF2}"/>
                </a:ext>
              </a:extLst>
            </p:cNvPr>
            <p:cNvSpPr/>
            <p:nvPr/>
          </p:nvSpPr>
          <p:spPr>
            <a:xfrm>
              <a:off x="2870656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4A23AF1-0985-4C7F-AE22-9AFD2E58B94C}"/>
                </a:ext>
              </a:extLst>
            </p:cNvPr>
            <p:cNvSpPr/>
            <p:nvPr/>
          </p:nvSpPr>
          <p:spPr>
            <a:xfrm>
              <a:off x="3371847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203EEB-82E4-4D4C-BCF9-7D90DF63E4A7}"/>
                </a:ext>
              </a:extLst>
            </p:cNvPr>
            <p:cNvSpPr/>
            <p:nvPr/>
          </p:nvSpPr>
          <p:spPr>
            <a:xfrm>
              <a:off x="3873038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45E8D99-A5EC-44A0-BDB2-FA3211E15146}"/>
                </a:ext>
              </a:extLst>
            </p:cNvPr>
            <p:cNvSpPr/>
            <p:nvPr/>
          </p:nvSpPr>
          <p:spPr>
            <a:xfrm>
              <a:off x="4374229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84A7F1-CAD4-498C-89ED-F5F06C231788}"/>
                </a:ext>
              </a:extLst>
            </p:cNvPr>
            <p:cNvSpPr/>
            <p:nvPr/>
          </p:nvSpPr>
          <p:spPr>
            <a:xfrm>
              <a:off x="2369465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530D027-67B0-44C5-BC36-3F6BDF0E4683}"/>
                </a:ext>
              </a:extLst>
            </p:cNvPr>
            <p:cNvSpPr/>
            <p:nvPr/>
          </p:nvSpPr>
          <p:spPr>
            <a:xfrm>
              <a:off x="2870656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A13F07-3AEE-4204-97AC-A21399209F01}"/>
                </a:ext>
              </a:extLst>
            </p:cNvPr>
            <p:cNvSpPr/>
            <p:nvPr/>
          </p:nvSpPr>
          <p:spPr>
            <a:xfrm>
              <a:off x="3371847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E271CC2-0ED8-455A-81AE-D2C35E43C339}"/>
                </a:ext>
              </a:extLst>
            </p:cNvPr>
            <p:cNvSpPr/>
            <p:nvPr/>
          </p:nvSpPr>
          <p:spPr>
            <a:xfrm>
              <a:off x="3873038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11FCC-2C58-4C1F-8583-100C2FC149F1}"/>
                </a:ext>
              </a:extLst>
            </p:cNvPr>
            <p:cNvSpPr/>
            <p:nvPr/>
          </p:nvSpPr>
          <p:spPr>
            <a:xfrm>
              <a:off x="4374229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44" name="타원 243">
            <a:extLst>
              <a:ext uri="{FF2B5EF4-FFF2-40B4-BE49-F238E27FC236}">
                <a16:creationId xmlns:a16="http://schemas.microsoft.com/office/drawing/2014/main" id="{DC1A83B6-33EE-4CB2-A705-D775F96CFF76}"/>
              </a:ext>
            </a:extLst>
          </p:cNvPr>
          <p:cNvSpPr/>
          <p:nvPr/>
        </p:nvSpPr>
        <p:spPr>
          <a:xfrm>
            <a:off x="5912875" y="2827020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80A73158-DD2B-4752-916A-C6AB69EDD900}"/>
              </a:ext>
            </a:extLst>
          </p:cNvPr>
          <p:cNvSpPr/>
          <p:nvPr/>
        </p:nvSpPr>
        <p:spPr>
          <a:xfrm>
            <a:off x="5912875" y="3464884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0B45E7C7-E451-4FA6-9DA9-0A70B1AAB483}"/>
              </a:ext>
            </a:extLst>
          </p:cNvPr>
          <p:cNvSpPr/>
          <p:nvPr/>
        </p:nvSpPr>
        <p:spPr>
          <a:xfrm>
            <a:off x="5912875" y="4102745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37A8B96B-E2CD-4380-8AF7-2FFF5261DB93}"/>
              </a:ext>
            </a:extLst>
          </p:cNvPr>
          <p:cNvSpPr/>
          <p:nvPr/>
        </p:nvSpPr>
        <p:spPr>
          <a:xfrm>
            <a:off x="5912875" y="4742311"/>
            <a:ext cx="495052" cy="49505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D005465E-696E-4509-9C25-A92B2636F4D2}"/>
              </a:ext>
            </a:extLst>
          </p:cNvPr>
          <p:cNvSpPr/>
          <p:nvPr/>
        </p:nvSpPr>
        <p:spPr>
          <a:xfrm>
            <a:off x="10924519" y="3083606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7EC5F23-6775-43E0-9C01-F800E138439D}"/>
              </a:ext>
            </a:extLst>
          </p:cNvPr>
          <p:cNvSpPr/>
          <p:nvPr/>
        </p:nvSpPr>
        <p:spPr>
          <a:xfrm>
            <a:off x="10924519" y="3721467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ED591DD7-1757-4144-9889-2487BAD98FF3}"/>
              </a:ext>
            </a:extLst>
          </p:cNvPr>
          <p:cNvSpPr/>
          <p:nvPr/>
        </p:nvSpPr>
        <p:spPr>
          <a:xfrm>
            <a:off x="10924519" y="4361033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3B2E4CF-143A-47B7-A9FE-031DF759BE64}"/>
              </a:ext>
            </a:extLst>
          </p:cNvPr>
          <p:cNvSpPr/>
          <p:nvPr/>
        </p:nvSpPr>
        <p:spPr>
          <a:xfrm>
            <a:off x="8436980" y="2827020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D02D1E7-C550-4E11-A44E-42378DB76605}"/>
              </a:ext>
            </a:extLst>
          </p:cNvPr>
          <p:cNvSpPr/>
          <p:nvPr/>
        </p:nvSpPr>
        <p:spPr>
          <a:xfrm>
            <a:off x="8436980" y="3464884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41B5E5A-77FC-4EEF-8CE7-F726EF32D0AD}"/>
              </a:ext>
            </a:extLst>
          </p:cNvPr>
          <p:cNvSpPr/>
          <p:nvPr/>
        </p:nvSpPr>
        <p:spPr>
          <a:xfrm>
            <a:off x="8436980" y="4102745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0948C32-6F75-429D-A9C4-2E1ED5CED301}"/>
              </a:ext>
            </a:extLst>
          </p:cNvPr>
          <p:cNvSpPr/>
          <p:nvPr/>
        </p:nvSpPr>
        <p:spPr>
          <a:xfrm>
            <a:off x="8436980" y="4742311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09098260-1CDA-435E-9E22-9F149881582D}"/>
              </a:ext>
            </a:extLst>
          </p:cNvPr>
          <p:cNvCxnSpPr>
            <a:stCxn id="244" idx="6"/>
            <a:endCxn id="278" idx="2"/>
          </p:cNvCxnSpPr>
          <p:nvPr/>
        </p:nvCxnSpPr>
        <p:spPr>
          <a:xfrm>
            <a:off x="6407927" y="3074546"/>
            <a:ext cx="20290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FEDBBC64-BBF3-46B3-920D-FBF529E5BAF5}"/>
              </a:ext>
            </a:extLst>
          </p:cNvPr>
          <p:cNvCxnSpPr>
            <a:stCxn id="245" idx="6"/>
            <a:endCxn id="279" idx="2"/>
          </p:cNvCxnSpPr>
          <p:nvPr/>
        </p:nvCxnSpPr>
        <p:spPr>
          <a:xfrm>
            <a:off x="6407927" y="3712410"/>
            <a:ext cx="20290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EB275CE-CBC3-48D9-9C09-6A1893EC0193}"/>
              </a:ext>
            </a:extLst>
          </p:cNvPr>
          <p:cNvCxnSpPr>
            <a:stCxn id="246" idx="6"/>
            <a:endCxn id="280" idx="2"/>
          </p:cNvCxnSpPr>
          <p:nvPr/>
        </p:nvCxnSpPr>
        <p:spPr>
          <a:xfrm>
            <a:off x="6407927" y="4350271"/>
            <a:ext cx="20290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5D7CC329-90CE-411C-AAFD-E4F1320FA786}"/>
              </a:ext>
            </a:extLst>
          </p:cNvPr>
          <p:cNvCxnSpPr>
            <a:stCxn id="251" idx="6"/>
            <a:endCxn id="281" idx="2"/>
          </p:cNvCxnSpPr>
          <p:nvPr/>
        </p:nvCxnSpPr>
        <p:spPr>
          <a:xfrm>
            <a:off x="6407927" y="4989837"/>
            <a:ext cx="2029053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30DBA370-8925-4BFB-917A-E816CDEFBDBB}"/>
              </a:ext>
            </a:extLst>
          </p:cNvPr>
          <p:cNvCxnSpPr>
            <a:stCxn id="244" idx="6"/>
            <a:endCxn id="279" idx="2"/>
          </p:cNvCxnSpPr>
          <p:nvPr/>
        </p:nvCxnSpPr>
        <p:spPr>
          <a:xfrm>
            <a:off x="6407927" y="3074546"/>
            <a:ext cx="2029053" cy="637864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6CBD5C0C-53B0-4CF1-BA8E-1D55A980622E}"/>
              </a:ext>
            </a:extLst>
          </p:cNvPr>
          <p:cNvCxnSpPr>
            <a:stCxn id="244" idx="6"/>
            <a:endCxn id="280" idx="2"/>
          </p:cNvCxnSpPr>
          <p:nvPr/>
        </p:nvCxnSpPr>
        <p:spPr>
          <a:xfrm>
            <a:off x="6407927" y="3074546"/>
            <a:ext cx="2029053" cy="1275725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610CA2F2-A381-46EA-BFE8-B44E9C513064}"/>
              </a:ext>
            </a:extLst>
          </p:cNvPr>
          <p:cNvCxnSpPr>
            <a:stCxn id="244" idx="6"/>
            <a:endCxn id="281" idx="2"/>
          </p:cNvCxnSpPr>
          <p:nvPr/>
        </p:nvCxnSpPr>
        <p:spPr>
          <a:xfrm>
            <a:off x="6407927" y="3074546"/>
            <a:ext cx="2029053" cy="1915291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C16EC9F-D998-4C6E-85FC-F50913CC1FF7}"/>
              </a:ext>
            </a:extLst>
          </p:cNvPr>
          <p:cNvCxnSpPr>
            <a:stCxn id="245" idx="6"/>
            <a:endCxn id="278" idx="2"/>
          </p:cNvCxnSpPr>
          <p:nvPr/>
        </p:nvCxnSpPr>
        <p:spPr>
          <a:xfrm flipV="1">
            <a:off x="6407927" y="3074546"/>
            <a:ext cx="2029053" cy="637864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5F375186-23BB-4050-8058-ABAC55D4782A}"/>
              </a:ext>
            </a:extLst>
          </p:cNvPr>
          <p:cNvCxnSpPr>
            <a:stCxn id="246" idx="6"/>
            <a:endCxn id="279" idx="2"/>
          </p:cNvCxnSpPr>
          <p:nvPr/>
        </p:nvCxnSpPr>
        <p:spPr>
          <a:xfrm flipV="1">
            <a:off x="6407927" y="3712410"/>
            <a:ext cx="2029053" cy="637861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74EB0592-8CBE-47BA-97FB-C0205718CA44}"/>
              </a:ext>
            </a:extLst>
          </p:cNvPr>
          <p:cNvCxnSpPr>
            <a:stCxn id="246" idx="6"/>
            <a:endCxn id="278" idx="2"/>
          </p:cNvCxnSpPr>
          <p:nvPr/>
        </p:nvCxnSpPr>
        <p:spPr>
          <a:xfrm flipV="1">
            <a:off x="6407927" y="3074546"/>
            <a:ext cx="2029053" cy="1275725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2660AE1A-D56E-4958-8368-BC56FE235164}"/>
              </a:ext>
            </a:extLst>
          </p:cNvPr>
          <p:cNvCxnSpPr>
            <a:stCxn id="251" idx="6"/>
            <a:endCxn id="278" idx="2"/>
          </p:cNvCxnSpPr>
          <p:nvPr/>
        </p:nvCxnSpPr>
        <p:spPr>
          <a:xfrm flipV="1">
            <a:off x="6407927" y="3074546"/>
            <a:ext cx="2029053" cy="1915291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3300C975-AB44-429F-93C7-A99318EF2BF0}"/>
              </a:ext>
            </a:extLst>
          </p:cNvPr>
          <p:cNvCxnSpPr>
            <a:stCxn id="251" idx="6"/>
            <a:endCxn id="279" idx="2"/>
          </p:cNvCxnSpPr>
          <p:nvPr/>
        </p:nvCxnSpPr>
        <p:spPr>
          <a:xfrm flipV="1">
            <a:off x="6407927" y="3712410"/>
            <a:ext cx="2029053" cy="1277427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4A01DB59-EDB9-4BFE-A955-AFB441111481}"/>
              </a:ext>
            </a:extLst>
          </p:cNvPr>
          <p:cNvCxnSpPr>
            <a:stCxn id="251" idx="6"/>
            <a:endCxn id="280" idx="2"/>
          </p:cNvCxnSpPr>
          <p:nvPr/>
        </p:nvCxnSpPr>
        <p:spPr>
          <a:xfrm flipV="1">
            <a:off x="6407927" y="4350271"/>
            <a:ext cx="2029053" cy="639566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75AD3C75-6CA9-417E-8E05-1DA86116E22D}"/>
              </a:ext>
            </a:extLst>
          </p:cNvPr>
          <p:cNvCxnSpPr>
            <a:stCxn id="246" idx="6"/>
            <a:endCxn id="281" idx="2"/>
          </p:cNvCxnSpPr>
          <p:nvPr/>
        </p:nvCxnSpPr>
        <p:spPr>
          <a:xfrm>
            <a:off x="6407927" y="4350271"/>
            <a:ext cx="2029053" cy="639566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298E1FEA-3966-4CD1-8481-CE043A0BE459}"/>
              </a:ext>
            </a:extLst>
          </p:cNvPr>
          <p:cNvCxnSpPr>
            <a:stCxn id="245" idx="6"/>
            <a:endCxn id="280" idx="2"/>
          </p:cNvCxnSpPr>
          <p:nvPr/>
        </p:nvCxnSpPr>
        <p:spPr>
          <a:xfrm>
            <a:off x="6407927" y="3712410"/>
            <a:ext cx="2029053" cy="637861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2ABA36E3-2613-4DD3-878A-2CCC341CFEB6}"/>
              </a:ext>
            </a:extLst>
          </p:cNvPr>
          <p:cNvCxnSpPr>
            <a:stCxn id="245" idx="6"/>
            <a:endCxn id="281" idx="2"/>
          </p:cNvCxnSpPr>
          <p:nvPr/>
        </p:nvCxnSpPr>
        <p:spPr>
          <a:xfrm>
            <a:off x="6407927" y="3712410"/>
            <a:ext cx="2029053" cy="1277427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21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Conventional Neural Network</a:t>
            </a:r>
          </a:p>
        </p:txBody>
      </p:sp>
      <p:sp>
        <p:nvSpPr>
          <p:cNvPr id="58" name="텍스트 상자 160">
            <a:extLst>
              <a:ext uri="{FF2B5EF4-FFF2-40B4-BE49-F238E27FC236}">
                <a16:creationId xmlns:a16="http://schemas.microsoft.com/office/drawing/2014/main" id="{666C0D7A-2852-428E-9001-9448FF15A0DE}"/>
              </a:ext>
            </a:extLst>
          </p:cNvPr>
          <p:cNvSpPr txBox="1"/>
          <p:nvPr/>
        </p:nvSpPr>
        <p:spPr>
          <a:xfrm>
            <a:off x="5901557" y="5767047"/>
            <a:ext cx="303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FC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7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7560F9B-46A6-427C-8B19-4F702D955963}"/>
              </a:ext>
            </a:extLst>
          </p:cNvPr>
          <p:cNvGrpSpPr/>
          <p:nvPr/>
        </p:nvGrpSpPr>
        <p:grpSpPr>
          <a:xfrm>
            <a:off x="2151415" y="2831341"/>
            <a:ext cx="2395036" cy="2401700"/>
            <a:chOff x="2369465" y="2861540"/>
            <a:chExt cx="2395036" cy="24017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6D59350-1A26-4136-95C5-DF01D25E403D}"/>
                </a:ext>
              </a:extLst>
            </p:cNvPr>
            <p:cNvSpPr/>
            <p:nvPr/>
          </p:nvSpPr>
          <p:spPr>
            <a:xfrm>
              <a:off x="2369465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2F0FFBC-1564-4C5F-9C55-209850448F3F}"/>
                </a:ext>
              </a:extLst>
            </p:cNvPr>
            <p:cNvSpPr/>
            <p:nvPr/>
          </p:nvSpPr>
          <p:spPr>
            <a:xfrm>
              <a:off x="2870656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B05550A-DF2C-4C31-BAEE-332B65CC2EDF}"/>
                </a:ext>
              </a:extLst>
            </p:cNvPr>
            <p:cNvSpPr/>
            <p:nvPr/>
          </p:nvSpPr>
          <p:spPr>
            <a:xfrm>
              <a:off x="3371847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CD94C8-C856-4D4B-B745-741C65388DEC}"/>
                </a:ext>
              </a:extLst>
            </p:cNvPr>
            <p:cNvSpPr/>
            <p:nvPr/>
          </p:nvSpPr>
          <p:spPr>
            <a:xfrm>
              <a:off x="3873038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C9CB769-A25E-4099-BB18-03FDF854CC61}"/>
                </a:ext>
              </a:extLst>
            </p:cNvPr>
            <p:cNvSpPr/>
            <p:nvPr/>
          </p:nvSpPr>
          <p:spPr>
            <a:xfrm>
              <a:off x="4374229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13BD0AC-17EA-4376-95F5-19BE307729D4}"/>
                </a:ext>
              </a:extLst>
            </p:cNvPr>
            <p:cNvSpPr/>
            <p:nvPr/>
          </p:nvSpPr>
          <p:spPr>
            <a:xfrm>
              <a:off x="2369465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F880E6-1A26-4751-A0E0-2FEEFDCB6780}"/>
                </a:ext>
              </a:extLst>
            </p:cNvPr>
            <p:cNvSpPr/>
            <p:nvPr/>
          </p:nvSpPr>
          <p:spPr>
            <a:xfrm>
              <a:off x="2870656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EB8EC8-C438-4290-9791-B0ADB0FA02B9}"/>
                </a:ext>
              </a:extLst>
            </p:cNvPr>
            <p:cNvSpPr/>
            <p:nvPr/>
          </p:nvSpPr>
          <p:spPr>
            <a:xfrm>
              <a:off x="3371847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1052734-DDD5-403A-BA14-9F24AD4C66A1}"/>
                </a:ext>
              </a:extLst>
            </p:cNvPr>
            <p:cNvSpPr/>
            <p:nvPr/>
          </p:nvSpPr>
          <p:spPr>
            <a:xfrm>
              <a:off x="3873038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EC79D0-2E81-4A1A-A36F-183C96CBF116}"/>
                </a:ext>
              </a:extLst>
            </p:cNvPr>
            <p:cNvSpPr/>
            <p:nvPr/>
          </p:nvSpPr>
          <p:spPr>
            <a:xfrm>
              <a:off x="4374229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02C5A4F-73B1-4BEC-95FA-17AC03759FA3}"/>
                </a:ext>
              </a:extLst>
            </p:cNvPr>
            <p:cNvSpPr/>
            <p:nvPr/>
          </p:nvSpPr>
          <p:spPr>
            <a:xfrm>
              <a:off x="2369465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62CB527-0CA9-49C1-BF3F-BC347F7AF42E}"/>
                </a:ext>
              </a:extLst>
            </p:cNvPr>
            <p:cNvSpPr/>
            <p:nvPr/>
          </p:nvSpPr>
          <p:spPr>
            <a:xfrm>
              <a:off x="2870656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E20703-A745-4E8D-B693-0D603BF377AD}"/>
                </a:ext>
              </a:extLst>
            </p:cNvPr>
            <p:cNvSpPr/>
            <p:nvPr/>
          </p:nvSpPr>
          <p:spPr>
            <a:xfrm>
              <a:off x="3371847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027041C-59F5-4E4A-80D1-787423E29115}"/>
                </a:ext>
              </a:extLst>
            </p:cNvPr>
            <p:cNvSpPr/>
            <p:nvPr/>
          </p:nvSpPr>
          <p:spPr>
            <a:xfrm>
              <a:off x="3873038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FA832E-CD27-455F-B17D-35E313F6CD38}"/>
                </a:ext>
              </a:extLst>
            </p:cNvPr>
            <p:cNvSpPr/>
            <p:nvPr/>
          </p:nvSpPr>
          <p:spPr>
            <a:xfrm>
              <a:off x="4374229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3EC5CC-FAC6-4634-A6ED-A9591D233597}"/>
                </a:ext>
              </a:extLst>
            </p:cNvPr>
            <p:cNvSpPr/>
            <p:nvPr/>
          </p:nvSpPr>
          <p:spPr>
            <a:xfrm>
              <a:off x="2369465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52CFA3-A2DA-4767-8285-AD1D704EEEF2}"/>
                </a:ext>
              </a:extLst>
            </p:cNvPr>
            <p:cNvSpPr/>
            <p:nvPr/>
          </p:nvSpPr>
          <p:spPr>
            <a:xfrm>
              <a:off x="2870656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4A23AF1-0985-4C7F-AE22-9AFD2E58B94C}"/>
                </a:ext>
              </a:extLst>
            </p:cNvPr>
            <p:cNvSpPr/>
            <p:nvPr/>
          </p:nvSpPr>
          <p:spPr>
            <a:xfrm>
              <a:off x="3371847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203EEB-82E4-4D4C-BCF9-7D90DF63E4A7}"/>
                </a:ext>
              </a:extLst>
            </p:cNvPr>
            <p:cNvSpPr/>
            <p:nvPr/>
          </p:nvSpPr>
          <p:spPr>
            <a:xfrm>
              <a:off x="3873038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45E8D99-A5EC-44A0-BDB2-FA3211E15146}"/>
                </a:ext>
              </a:extLst>
            </p:cNvPr>
            <p:cNvSpPr/>
            <p:nvPr/>
          </p:nvSpPr>
          <p:spPr>
            <a:xfrm>
              <a:off x="4374229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84A7F1-CAD4-498C-89ED-F5F06C231788}"/>
                </a:ext>
              </a:extLst>
            </p:cNvPr>
            <p:cNvSpPr/>
            <p:nvPr/>
          </p:nvSpPr>
          <p:spPr>
            <a:xfrm>
              <a:off x="2369465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530D027-67B0-44C5-BC36-3F6BDF0E4683}"/>
                </a:ext>
              </a:extLst>
            </p:cNvPr>
            <p:cNvSpPr/>
            <p:nvPr/>
          </p:nvSpPr>
          <p:spPr>
            <a:xfrm>
              <a:off x="2870656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A13F07-3AEE-4204-97AC-A21399209F01}"/>
                </a:ext>
              </a:extLst>
            </p:cNvPr>
            <p:cNvSpPr/>
            <p:nvPr/>
          </p:nvSpPr>
          <p:spPr>
            <a:xfrm>
              <a:off x="3371847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E271CC2-0ED8-455A-81AE-D2C35E43C339}"/>
                </a:ext>
              </a:extLst>
            </p:cNvPr>
            <p:cNvSpPr/>
            <p:nvPr/>
          </p:nvSpPr>
          <p:spPr>
            <a:xfrm>
              <a:off x="3873038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11FCC-2C58-4C1F-8583-100C2FC149F1}"/>
                </a:ext>
              </a:extLst>
            </p:cNvPr>
            <p:cNvSpPr/>
            <p:nvPr/>
          </p:nvSpPr>
          <p:spPr>
            <a:xfrm>
              <a:off x="4374229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75" name="타원 274">
            <a:extLst>
              <a:ext uri="{FF2B5EF4-FFF2-40B4-BE49-F238E27FC236}">
                <a16:creationId xmlns:a16="http://schemas.microsoft.com/office/drawing/2014/main" id="{D005465E-696E-4509-9C25-A92B2636F4D2}"/>
              </a:ext>
            </a:extLst>
          </p:cNvPr>
          <p:cNvSpPr/>
          <p:nvPr/>
        </p:nvSpPr>
        <p:spPr>
          <a:xfrm>
            <a:off x="10924519" y="3083606"/>
            <a:ext cx="495052" cy="495052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7EC5F23-6775-43E0-9C01-F800E138439D}"/>
              </a:ext>
            </a:extLst>
          </p:cNvPr>
          <p:cNvSpPr/>
          <p:nvPr/>
        </p:nvSpPr>
        <p:spPr>
          <a:xfrm>
            <a:off x="10924519" y="3721467"/>
            <a:ext cx="495052" cy="495052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ED591DD7-1757-4144-9889-2487BAD98FF3}"/>
              </a:ext>
            </a:extLst>
          </p:cNvPr>
          <p:cNvSpPr/>
          <p:nvPr/>
        </p:nvSpPr>
        <p:spPr>
          <a:xfrm>
            <a:off x="10924519" y="4361033"/>
            <a:ext cx="495052" cy="495052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3B2E4CF-143A-47B7-A9FE-031DF759BE64}"/>
              </a:ext>
            </a:extLst>
          </p:cNvPr>
          <p:cNvSpPr/>
          <p:nvPr/>
        </p:nvSpPr>
        <p:spPr>
          <a:xfrm>
            <a:off x="8436980" y="2827020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D02D1E7-C550-4E11-A44E-42378DB76605}"/>
              </a:ext>
            </a:extLst>
          </p:cNvPr>
          <p:cNvSpPr/>
          <p:nvPr/>
        </p:nvSpPr>
        <p:spPr>
          <a:xfrm>
            <a:off x="8436980" y="3464884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41B5E5A-77FC-4EEF-8CE7-F726EF32D0AD}"/>
              </a:ext>
            </a:extLst>
          </p:cNvPr>
          <p:cNvSpPr/>
          <p:nvPr/>
        </p:nvSpPr>
        <p:spPr>
          <a:xfrm>
            <a:off x="8436980" y="4102745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0948C32-6F75-429D-A9C4-2E1ED5CED301}"/>
              </a:ext>
            </a:extLst>
          </p:cNvPr>
          <p:cNvSpPr/>
          <p:nvPr/>
        </p:nvSpPr>
        <p:spPr>
          <a:xfrm>
            <a:off x="8436980" y="4742311"/>
            <a:ext cx="495052" cy="4950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9738F34B-94D5-4DC2-93C2-892F8F7B8CA6}"/>
              </a:ext>
            </a:extLst>
          </p:cNvPr>
          <p:cNvCxnSpPr>
            <a:stCxn id="278" idx="6"/>
            <a:endCxn id="275" idx="2"/>
          </p:cNvCxnSpPr>
          <p:nvPr/>
        </p:nvCxnSpPr>
        <p:spPr>
          <a:xfrm>
            <a:off x="8932032" y="3074546"/>
            <a:ext cx="1992487" cy="25658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C12F4CD8-33AD-42AB-A1B7-102947CB0218}"/>
              </a:ext>
            </a:extLst>
          </p:cNvPr>
          <p:cNvCxnSpPr>
            <a:stCxn id="278" idx="6"/>
            <a:endCxn id="276" idx="2"/>
          </p:cNvCxnSpPr>
          <p:nvPr/>
        </p:nvCxnSpPr>
        <p:spPr>
          <a:xfrm>
            <a:off x="8932032" y="3074546"/>
            <a:ext cx="1992487" cy="89444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A7F9D02F-D6E2-4982-ACD1-FE9DD8FF52B5}"/>
              </a:ext>
            </a:extLst>
          </p:cNvPr>
          <p:cNvCxnSpPr>
            <a:stCxn id="278" idx="6"/>
            <a:endCxn id="277" idx="2"/>
          </p:cNvCxnSpPr>
          <p:nvPr/>
        </p:nvCxnSpPr>
        <p:spPr>
          <a:xfrm>
            <a:off x="8932032" y="3074546"/>
            <a:ext cx="1992487" cy="15340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D6630C70-4BDE-4826-8363-26B6874F6EBE}"/>
              </a:ext>
            </a:extLst>
          </p:cNvPr>
          <p:cNvCxnSpPr>
            <a:stCxn id="279" idx="6"/>
            <a:endCxn id="275" idx="2"/>
          </p:cNvCxnSpPr>
          <p:nvPr/>
        </p:nvCxnSpPr>
        <p:spPr>
          <a:xfrm flipV="1">
            <a:off x="8932032" y="3331132"/>
            <a:ext cx="1992487" cy="38127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CE27DF43-BAE0-49F3-ACC1-BF77CDDF34A1}"/>
              </a:ext>
            </a:extLst>
          </p:cNvPr>
          <p:cNvCxnSpPr>
            <a:cxnSpLocks/>
            <a:stCxn id="280" idx="6"/>
            <a:endCxn id="275" idx="2"/>
          </p:cNvCxnSpPr>
          <p:nvPr/>
        </p:nvCxnSpPr>
        <p:spPr>
          <a:xfrm flipV="1">
            <a:off x="8932032" y="3331132"/>
            <a:ext cx="1992487" cy="101913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직선 연결선 2085">
            <a:extLst>
              <a:ext uri="{FF2B5EF4-FFF2-40B4-BE49-F238E27FC236}">
                <a16:creationId xmlns:a16="http://schemas.microsoft.com/office/drawing/2014/main" id="{A6B34EC3-5F53-48C4-8906-C96F0292E527}"/>
              </a:ext>
            </a:extLst>
          </p:cNvPr>
          <p:cNvCxnSpPr>
            <a:stCxn id="281" idx="6"/>
            <a:endCxn id="275" idx="2"/>
          </p:cNvCxnSpPr>
          <p:nvPr/>
        </p:nvCxnSpPr>
        <p:spPr>
          <a:xfrm flipV="1">
            <a:off x="8932032" y="3331132"/>
            <a:ext cx="1992487" cy="165870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8" name="직선 연결선 2087">
            <a:extLst>
              <a:ext uri="{FF2B5EF4-FFF2-40B4-BE49-F238E27FC236}">
                <a16:creationId xmlns:a16="http://schemas.microsoft.com/office/drawing/2014/main" id="{B57FB06C-7106-43F6-92C2-23619D42E205}"/>
              </a:ext>
            </a:extLst>
          </p:cNvPr>
          <p:cNvCxnSpPr>
            <a:stCxn id="279" idx="6"/>
            <a:endCxn id="276" idx="2"/>
          </p:cNvCxnSpPr>
          <p:nvPr/>
        </p:nvCxnSpPr>
        <p:spPr>
          <a:xfrm>
            <a:off x="8932032" y="3712410"/>
            <a:ext cx="1992487" cy="25658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780EE242-8667-48C6-9347-DFDB3889E49E}"/>
              </a:ext>
            </a:extLst>
          </p:cNvPr>
          <p:cNvCxnSpPr>
            <a:stCxn id="280" idx="6"/>
            <a:endCxn id="277" idx="2"/>
          </p:cNvCxnSpPr>
          <p:nvPr/>
        </p:nvCxnSpPr>
        <p:spPr>
          <a:xfrm>
            <a:off x="8932032" y="4350271"/>
            <a:ext cx="1992487" cy="25828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3CD9E074-0F0A-4F83-8A04-3B6372DE532B}"/>
              </a:ext>
            </a:extLst>
          </p:cNvPr>
          <p:cNvCxnSpPr>
            <a:stCxn id="281" idx="6"/>
          </p:cNvCxnSpPr>
          <p:nvPr/>
        </p:nvCxnSpPr>
        <p:spPr>
          <a:xfrm flipV="1">
            <a:off x="8932032" y="4617616"/>
            <a:ext cx="1908793" cy="372221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332F849C-A948-4BB4-B546-42B5812AB105}"/>
              </a:ext>
            </a:extLst>
          </p:cNvPr>
          <p:cNvCxnSpPr>
            <a:stCxn id="280" idx="6"/>
            <a:endCxn id="276" idx="2"/>
          </p:cNvCxnSpPr>
          <p:nvPr/>
        </p:nvCxnSpPr>
        <p:spPr>
          <a:xfrm flipV="1">
            <a:off x="8932032" y="3968993"/>
            <a:ext cx="1992487" cy="38127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4774DEB7-071B-40BD-A161-66B1459053CD}"/>
              </a:ext>
            </a:extLst>
          </p:cNvPr>
          <p:cNvCxnSpPr>
            <a:stCxn id="279" idx="6"/>
            <a:endCxn id="277" idx="2"/>
          </p:cNvCxnSpPr>
          <p:nvPr/>
        </p:nvCxnSpPr>
        <p:spPr>
          <a:xfrm>
            <a:off x="8932032" y="3712410"/>
            <a:ext cx="1992487" cy="89614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24452E05-B4CF-4238-9855-C09F8B2F8EFF}"/>
              </a:ext>
            </a:extLst>
          </p:cNvPr>
          <p:cNvCxnSpPr>
            <a:stCxn id="281" idx="6"/>
            <a:endCxn id="276" idx="2"/>
          </p:cNvCxnSpPr>
          <p:nvPr/>
        </p:nvCxnSpPr>
        <p:spPr>
          <a:xfrm flipV="1">
            <a:off x="8932032" y="3968993"/>
            <a:ext cx="1992487" cy="102084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21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Conventional Neural Network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671D2A-BE0A-417F-87DF-23AF1F77D37E}"/>
              </a:ext>
            </a:extLst>
          </p:cNvPr>
          <p:cNvSpPr/>
          <p:nvPr/>
        </p:nvSpPr>
        <p:spPr>
          <a:xfrm>
            <a:off x="5912875" y="2827020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6F6940A-8B83-4B01-A454-A16A21A8A1EE}"/>
              </a:ext>
            </a:extLst>
          </p:cNvPr>
          <p:cNvSpPr/>
          <p:nvPr/>
        </p:nvSpPr>
        <p:spPr>
          <a:xfrm>
            <a:off x="5912875" y="3464884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FFCD11D-FEB4-4C98-9E49-6A05F43A2DB6}"/>
              </a:ext>
            </a:extLst>
          </p:cNvPr>
          <p:cNvSpPr/>
          <p:nvPr/>
        </p:nvSpPr>
        <p:spPr>
          <a:xfrm>
            <a:off x="5912875" y="4102745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7584F41-2A17-43CD-A42C-CDF09EA91435}"/>
              </a:ext>
            </a:extLst>
          </p:cNvPr>
          <p:cNvSpPr/>
          <p:nvPr/>
        </p:nvSpPr>
        <p:spPr>
          <a:xfrm>
            <a:off x="5912875" y="4742311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텍스트 상자 160">
            <a:extLst>
              <a:ext uri="{FF2B5EF4-FFF2-40B4-BE49-F238E27FC236}">
                <a16:creationId xmlns:a16="http://schemas.microsoft.com/office/drawing/2014/main" id="{9E8D53A8-5437-417A-A3C1-22501FD58EFE}"/>
              </a:ext>
            </a:extLst>
          </p:cNvPr>
          <p:cNvSpPr txBox="1"/>
          <p:nvPr/>
        </p:nvSpPr>
        <p:spPr>
          <a:xfrm>
            <a:off x="8511491" y="5791371"/>
            <a:ext cx="303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FC+ Classifier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5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텍스트 상자 160">
            <a:extLst>
              <a:ext uri="{FF2B5EF4-FFF2-40B4-BE49-F238E27FC236}">
                <a16:creationId xmlns:a16="http://schemas.microsoft.com/office/drawing/2014/main" id="{FB16104A-6B93-456A-8972-ACC6E947277F}"/>
              </a:ext>
            </a:extLst>
          </p:cNvPr>
          <p:cNvSpPr txBox="1"/>
          <p:nvPr/>
        </p:nvSpPr>
        <p:spPr>
          <a:xfrm>
            <a:off x="1623457" y="5767047"/>
            <a:ext cx="201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Image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pixel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(5x5)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3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848052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Receptive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field : 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출력 레이어의 뉴런 하나에 영향을 미치는 입력 </a:t>
            </a:r>
            <a:r>
              <a:rPr kumimoji="1" lang="ko-KR" altLang="en-US" dirty="0" err="1">
                <a:latin typeface="12롯데마트드림Bold" charset="0"/>
                <a:ea typeface="12롯데마트드림Bold" charset="0"/>
              </a:rPr>
              <a:t>뉴련들의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공간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텍스트 상자 160">
            <a:extLst>
              <a:ext uri="{FF2B5EF4-FFF2-40B4-BE49-F238E27FC236}">
                <a16:creationId xmlns:a16="http://schemas.microsoft.com/office/drawing/2014/main" id="{B763C682-2DC6-45D2-A7B9-B70C2BDAE4FE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D52EB8-7A1A-41E6-ADB6-FAFE4EA01A49}"/>
              </a:ext>
            </a:extLst>
          </p:cNvPr>
          <p:cNvCxnSpPr>
            <a:cxnSpLocks/>
            <a:stCxn id="26" idx="6"/>
            <a:endCxn id="89" idx="2"/>
          </p:cNvCxnSpPr>
          <p:nvPr/>
        </p:nvCxnSpPr>
        <p:spPr>
          <a:xfrm>
            <a:off x="1831564" y="3025626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45E5B7-1D2D-4E1E-B7A7-DEB1689C6018}"/>
              </a:ext>
            </a:extLst>
          </p:cNvPr>
          <p:cNvCxnSpPr>
            <a:cxnSpLocks/>
            <a:stCxn id="59" idx="7"/>
            <a:endCxn id="89" idx="2"/>
          </p:cNvCxnSpPr>
          <p:nvPr/>
        </p:nvCxnSpPr>
        <p:spPr>
          <a:xfrm>
            <a:off x="2275601" y="2887644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065C3D-26E6-446E-B901-C1FE1BFE75EC}"/>
              </a:ext>
            </a:extLst>
          </p:cNvPr>
          <p:cNvCxnSpPr>
            <a:cxnSpLocks/>
            <a:stCxn id="67" idx="6"/>
            <a:endCxn id="89" idx="2"/>
          </p:cNvCxnSpPr>
          <p:nvPr/>
        </p:nvCxnSpPr>
        <p:spPr>
          <a:xfrm flipV="1">
            <a:off x="1831564" y="3276249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20A56F-FA4F-440A-BBCF-DE7478CF3547}"/>
              </a:ext>
            </a:extLst>
          </p:cNvPr>
          <p:cNvCxnSpPr>
            <a:cxnSpLocks/>
            <a:stCxn id="68" idx="5"/>
            <a:endCxn id="89" idx="2"/>
          </p:cNvCxnSpPr>
          <p:nvPr/>
        </p:nvCxnSpPr>
        <p:spPr>
          <a:xfrm flipV="1">
            <a:off x="2275601" y="3276249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E13AD-238E-43BB-BA8D-95D9BFCF5BE6}"/>
              </a:ext>
            </a:extLst>
          </p:cNvPr>
          <p:cNvSpPr/>
          <p:nvPr/>
        </p:nvSpPr>
        <p:spPr>
          <a:xfrm>
            <a:off x="1346899" y="2552269"/>
            <a:ext cx="10967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000" dirty="0">
                <a:solidFill>
                  <a:srgbClr val="C00000"/>
                </a:solidFill>
                <a:latin typeface="12롯데마트드림Bold" charset="0"/>
                <a:ea typeface="12롯데마트드림Bold" charset="0"/>
              </a:rPr>
              <a:t>Receptive</a:t>
            </a:r>
            <a:r>
              <a:rPr kumimoji="1" lang="ko-KR" altLang="en-US" sz="1000" dirty="0">
                <a:solidFill>
                  <a:srgbClr val="C00000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1000" dirty="0">
                <a:solidFill>
                  <a:srgbClr val="C00000"/>
                </a:solidFill>
                <a:latin typeface="12롯데마트드림Bold" charset="0"/>
                <a:ea typeface="12롯데마트드림Bold" charset="0"/>
              </a:rPr>
              <a:t>field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3573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427189E-2252-4539-BBD1-4717B4A20F69}"/>
              </a:ext>
            </a:extLst>
          </p:cNvPr>
          <p:cNvCxnSpPr>
            <a:cxnSpLocks/>
          </p:cNvCxnSpPr>
          <p:nvPr/>
        </p:nvCxnSpPr>
        <p:spPr>
          <a:xfrm>
            <a:off x="2323844" y="3025626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7AC1D9C-C8E6-4EA5-B9D0-1C8EE7A37789}"/>
              </a:ext>
            </a:extLst>
          </p:cNvPr>
          <p:cNvCxnSpPr>
            <a:cxnSpLocks/>
          </p:cNvCxnSpPr>
          <p:nvPr/>
        </p:nvCxnSpPr>
        <p:spPr>
          <a:xfrm>
            <a:off x="2767881" y="2887644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5372A94-C472-4D4A-836A-8C03B36E8656}"/>
              </a:ext>
            </a:extLst>
          </p:cNvPr>
          <p:cNvCxnSpPr>
            <a:cxnSpLocks/>
          </p:cNvCxnSpPr>
          <p:nvPr/>
        </p:nvCxnSpPr>
        <p:spPr>
          <a:xfrm flipV="1">
            <a:off x="2323844" y="3276249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0BF84AE-5050-4E09-8069-120C788C366E}"/>
              </a:ext>
            </a:extLst>
          </p:cNvPr>
          <p:cNvCxnSpPr>
            <a:cxnSpLocks/>
          </p:cNvCxnSpPr>
          <p:nvPr/>
        </p:nvCxnSpPr>
        <p:spPr>
          <a:xfrm flipV="1">
            <a:off x="2767881" y="3276249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60786F50-30AD-49A3-958E-1D29BF91AC03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10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3330A4E-E7BC-4D86-907F-486D84784054}"/>
              </a:ext>
            </a:extLst>
          </p:cNvPr>
          <p:cNvCxnSpPr>
            <a:cxnSpLocks/>
          </p:cNvCxnSpPr>
          <p:nvPr/>
        </p:nvCxnSpPr>
        <p:spPr>
          <a:xfrm>
            <a:off x="2806572" y="3025626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73CBDCC-50AA-4471-8DFB-785224565522}"/>
              </a:ext>
            </a:extLst>
          </p:cNvPr>
          <p:cNvCxnSpPr>
            <a:cxnSpLocks/>
          </p:cNvCxnSpPr>
          <p:nvPr/>
        </p:nvCxnSpPr>
        <p:spPr>
          <a:xfrm>
            <a:off x="3250609" y="2887644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4D8F79F-F8C5-4B0A-89D0-BF130363D60B}"/>
              </a:ext>
            </a:extLst>
          </p:cNvPr>
          <p:cNvCxnSpPr>
            <a:cxnSpLocks/>
          </p:cNvCxnSpPr>
          <p:nvPr/>
        </p:nvCxnSpPr>
        <p:spPr>
          <a:xfrm flipV="1">
            <a:off x="2806572" y="3276249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F996010-9EFE-4BC8-BBC7-479F76A2BEF5}"/>
              </a:ext>
            </a:extLst>
          </p:cNvPr>
          <p:cNvCxnSpPr>
            <a:cxnSpLocks/>
          </p:cNvCxnSpPr>
          <p:nvPr/>
        </p:nvCxnSpPr>
        <p:spPr>
          <a:xfrm flipV="1">
            <a:off x="3250609" y="3276249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82AC3BF3-22EA-444A-A650-633B6E5510BA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6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4F16A40-7C15-4548-877C-44938893C69E}"/>
              </a:ext>
            </a:extLst>
          </p:cNvPr>
          <p:cNvCxnSpPr>
            <a:cxnSpLocks/>
          </p:cNvCxnSpPr>
          <p:nvPr/>
        </p:nvCxnSpPr>
        <p:spPr>
          <a:xfrm>
            <a:off x="3335137" y="3025626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3F4DA5A-D809-4A3B-A710-6852F7FCE7F4}"/>
              </a:ext>
            </a:extLst>
          </p:cNvPr>
          <p:cNvCxnSpPr>
            <a:cxnSpLocks/>
          </p:cNvCxnSpPr>
          <p:nvPr/>
        </p:nvCxnSpPr>
        <p:spPr>
          <a:xfrm>
            <a:off x="3779174" y="2887644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E962D2F-43D7-491F-9568-604CE970C3EA}"/>
              </a:ext>
            </a:extLst>
          </p:cNvPr>
          <p:cNvCxnSpPr>
            <a:cxnSpLocks/>
          </p:cNvCxnSpPr>
          <p:nvPr/>
        </p:nvCxnSpPr>
        <p:spPr>
          <a:xfrm flipV="1">
            <a:off x="3335137" y="3276249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F4A451B-FCF7-46DB-B105-209F842300A9}"/>
              </a:ext>
            </a:extLst>
          </p:cNvPr>
          <p:cNvCxnSpPr>
            <a:cxnSpLocks/>
          </p:cNvCxnSpPr>
          <p:nvPr/>
        </p:nvCxnSpPr>
        <p:spPr>
          <a:xfrm flipV="1">
            <a:off x="3779174" y="3276249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8E0E60A6-B1C3-469C-ACA5-D33F54951FB3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1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4DC2F2-B3B6-4868-A8D4-029462CCC576}"/>
              </a:ext>
            </a:extLst>
          </p:cNvPr>
          <p:cNvCxnSpPr>
            <a:cxnSpLocks/>
          </p:cNvCxnSpPr>
          <p:nvPr/>
        </p:nvCxnSpPr>
        <p:spPr>
          <a:xfrm>
            <a:off x="1831564" y="3514782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76E4505-DB23-498B-BB45-AC0C9AE0C818}"/>
              </a:ext>
            </a:extLst>
          </p:cNvPr>
          <p:cNvCxnSpPr>
            <a:cxnSpLocks/>
          </p:cNvCxnSpPr>
          <p:nvPr/>
        </p:nvCxnSpPr>
        <p:spPr>
          <a:xfrm>
            <a:off x="2275601" y="3376800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B9112C5-F471-429C-BA2B-2E92212DA146}"/>
              </a:ext>
            </a:extLst>
          </p:cNvPr>
          <p:cNvCxnSpPr>
            <a:cxnSpLocks/>
          </p:cNvCxnSpPr>
          <p:nvPr/>
        </p:nvCxnSpPr>
        <p:spPr>
          <a:xfrm flipV="1">
            <a:off x="1831564" y="3765405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88E09C-88B4-49EB-8222-00DC8118A8AB}"/>
              </a:ext>
            </a:extLst>
          </p:cNvPr>
          <p:cNvCxnSpPr>
            <a:cxnSpLocks/>
          </p:cNvCxnSpPr>
          <p:nvPr/>
        </p:nvCxnSpPr>
        <p:spPr>
          <a:xfrm flipV="1">
            <a:off x="2275601" y="3765405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4AADF8ED-FB4B-45D7-879C-6F7B406A9E2B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intro : Applications of CNN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CNN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Convolution Layer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Sub-sampling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/>
                  </a:rPr>
                  <a:t>Summary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2F59ADA-797E-4C3C-8C43-1325A2548D87}"/>
              </a:ext>
            </a:extLst>
          </p:cNvPr>
          <p:cNvCxnSpPr>
            <a:cxnSpLocks/>
          </p:cNvCxnSpPr>
          <p:nvPr/>
        </p:nvCxnSpPr>
        <p:spPr>
          <a:xfrm>
            <a:off x="2332755" y="3514782"/>
            <a:ext cx="2637862" cy="2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F80D934-0569-4B65-84B0-B6B123EFA28A}"/>
              </a:ext>
            </a:extLst>
          </p:cNvPr>
          <p:cNvCxnSpPr>
            <a:cxnSpLocks/>
          </p:cNvCxnSpPr>
          <p:nvPr/>
        </p:nvCxnSpPr>
        <p:spPr>
          <a:xfrm>
            <a:off x="2776792" y="3376800"/>
            <a:ext cx="2193825" cy="3886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B10C659-7F43-42A8-9ED5-C4DFAE736E7D}"/>
              </a:ext>
            </a:extLst>
          </p:cNvPr>
          <p:cNvCxnSpPr>
            <a:cxnSpLocks/>
          </p:cNvCxnSpPr>
          <p:nvPr/>
        </p:nvCxnSpPr>
        <p:spPr>
          <a:xfrm flipV="1">
            <a:off x="2332755" y="3765405"/>
            <a:ext cx="2637862" cy="2522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7FA4E2D-4366-42C9-9F52-5C1CE0FC4825}"/>
              </a:ext>
            </a:extLst>
          </p:cNvPr>
          <p:cNvCxnSpPr>
            <a:cxnSpLocks/>
          </p:cNvCxnSpPr>
          <p:nvPr/>
        </p:nvCxnSpPr>
        <p:spPr>
          <a:xfrm flipV="1">
            <a:off x="2776792" y="3765405"/>
            <a:ext cx="2193825" cy="3902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06BE3333-030B-45B8-ACB3-5393712C3255}"/>
              </a:ext>
            </a:extLst>
          </p:cNvPr>
          <p:cNvSpPr txBox="1"/>
          <p:nvPr/>
        </p:nvSpPr>
        <p:spPr>
          <a:xfrm>
            <a:off x="2599066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 + Activation function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텍스트 상자 160">
            <a:extLst>
              <a:ext uri="{FF2B5EF4-FFF2-40B4-BE49-F238E27FC236}">
                <a16:creationId xmlns:a16="http://schemas.microsoft.com/office/drawing/2014/main" id="{B8E371E9-BD70-4726-9D6B-EA5DCF49920B}"/>
              </a:ext>
            </a:extLst>
          </p:cNvPr>
          <p:cNvSpPr txBox="1"/>
          <p:nvPr/>
        </p:nvSpPr>
        <p:spPr>
          <a:xfrm>
            <a:off x="4926279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4A0277-AFE7-4319-88A4-9EB1FAA7267D}"/>
              </a:ext>
            </a:extLst>
          </p:cNvPr>
          <p:cNvCxnSpPr>
            <a:stCxn id="89" idx="6"/>
            <a:endCxn id="115" idx="2"/>
          </p:cNvCxnSpPr>
          <p:nvPr/>
        </p:nvCxnSpPr>
        <p:spPr>
          <a:xfrm>
            <a:off x="4859698" y="3276249"/>
            <a:ext cx="2274724" cy="50285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AA16CC-D827-4C9F-83F3-A9A73C85D118}"/>
              </a:ext>
            </a:extLst>
          </p:cNvPr>
          <p:cNvCxnSpPr>
            <a:stCxn id="94" idx="6"/>
            <a:endCxn id="115" idx="2"/>
          </p:cNvCxnSpPr>
          <p:nvPr/>
        </p:nvCxnSpPr>
        <p:spPr>
          <a:xfrm>
            <a:off x="4859698" y="3779106"/>
            <a:ext cx="227472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4A4539-6414-43BE-B608-4329C0736EB9}"/>
              </a:ext>
            </a:extLst>
          </p:cNvPr>
          <p:cNvCxnSpPr>
            <a:stCxn id="90" idx="7"/>
            <a:endCxn id="115" idx="2"/>
          </p:cNvCxnSpPr>
          <p:nvPr/>
        </p:nvCxnSpPr>
        <p:spPr>
          <a:xfrm>
            <a:off x="5303735" y="3138267"/>
            <a:ext cx="1830687" cy="6408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878D5-6527-4CDD-802C-8EF574A4D6D8}"/>
              </a:ext>
            </a:extLst>
          </p:cNvPr>
          <p:cNvCxnSpPr>
            <a:stCxn id="95" idx="5"/>
            <a:endCxn id="115" idx="2"/>
          </p:cNvCxnSpPr>
          <p:nvPr/>
        </p:nvCxnSpPr>
        <p:spPr>
          <a:xfrm flipV="1">
            <a:off x="5303735" y="3779106"/>
            <a:ext cx="1830687" cy="13798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0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7BC7C08-C893-4C15-B5BA-EC0AABEEAC73}"/>
              </a:ext>
            </a:extLst>
          </p:cNvPr>
          <p:cNvCxnSpPr>
            <a:cxnSpLocks/>
            <a:stCxn id="91" idx="6"/>
            <a:endCxn id="116" idx="2"/>
          </p:cNvCxnSpPr>
          <p:nvPr/>
        </p:nvCxnSpPr>
        <p:spPr>
          <a:xfrm>
            <a:off x="5862080" y="3276249"/>
            <a:ext cx="1773533" cy="50285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0947603-B9F4-4276-A2DB-837162D718D7}"/>
              </a:ext>
            </a:extLst>
          </p:cNvPr>
          <p:cNvCxnSpPr>
            <a:cxnSpLocks/>
            <a:stCxn id="96" idx="6"/>
            <a:endCxn id="116" idx="2"/>
          </p:cNvCxnSpPr>
          <p:nvPr/>
        </p:nvCxnSpPr>
        <p:spPr>
          <a:xfrm>
            <a:off x="5862080" y="3779106"/>
            <a:ext cx="177353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6AF99CA-0933-47CD-BD8C-154104853187}"/>
              </a:ext>
            </a:extLst>
          </p:cNvPr>
          <p:cNvCxnSpPr>
            <a:cxnSpLocks/>
            <a:stCxn id="92" idx="7"/>
            <a:endCxn id="116" idx="2"/>
          </p:cNvCxnSpPr>
          <p:nvPr/>
        </p:nvCxnSpPr>
        <p:spPr>
          <a:xfrm>
            <a:off x="6306117" y="3138267"/>
            <a:ext cx="1329496" cy="6408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1881070-C7A7-4AD8-9C09-CC59C45C1613}"/>
              </a:ext>
            </a:extLst>
          </p:cNvPr>
          <p:cNvCxnSpPr>
            <a:cxnSpLocks/>
            <a:stCxn id="97" idx="5"/>
            <a:endCxn id="116" idx="2"/>
          </p:cNvCxnSpPr>
          <p:nvPr/>
        </p:nvCxnSpPr>
        <p:spPr>
          <a:xfrm flipV="1">
            <a:off x="6306117" y="3779106"/>
            <a:ext cx="1329496" cy="13798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상자 160">
            <a:extLst>
              <a:ext uri="{FF2B5EF4-FFF2-40B4-BE49-F238E27FC236}">
                <a16:creationId xmlns:a16="http://schemas.microsoft.com/office/drawing/2014/main" id="{AD2492A2-D1A7-4CBF-8C45-0784565DD7ED}"/>
              </a:ext>
            </a:extLst>
          </p:cNvPr>
          <p:cNvSpPr txBox="1"/>
          <p:nvPr/>
        </p:nvSpPr>
        <p:spPr>
          <a:xfrm>
            <a:off x="4926279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517FABC-B370-4224-8A36-62E6DE55331C}"/>
              </a:ext>
            </a:extLst>
          </p:cNvPr>
          <p:cNvCxnSpPr>
            <a:cxnSpLocks/>
            <a:stCxn id="99" idx="6"/>
            <a:endCxn id="117" idx="2"/>
          </p:cNvCxnSpPr>
          <p:nvPr/>
        </p:nvCxnSpPr>
        <p:spPr>
          <a:xfrm>
            <a:off x="4859698" y="4281963"/>
            <a:ext cx="227472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9C920DB-1C25-4FA9-AEDE-27CB7E6E585C}"/>
              </a:ext>
            </a:extLst>
          </p:cNvPr>
          <p:cNvCxnSpPr>
            <a:cxnSpLocks/>
            <a:stCxn id="104" idx="6"/>
            <a:endCxn id="117" idx="2"/>
          </p:cNvCxnSpPr>
          <p:nvPr/>
        </p:nvCxnSpPr>
        <p:spPr>
          <a:xfrm flipV="1">
            <a:off x="4859698" y="4281963"/>
            <a:ext cx="2274724" cy="50285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6885EDE-8EB5-4635-AB80-A35004E733E4}"/>
              </a:ext>
            </a:extLst>
          </p:cNvPr>
          <p:cNvCxnSpPr>
            <a:cxnSpLocks/>
            <a:stCxn id="100" idx="7"/>
            <a:endCxn id="117" idx="2"/>
          </p:cNvCxnSpPr>
          <p:nvPr/>
        </p:nvCxnSpPr>
        <p:spPr>
          <a:xfrm>
            <a:off x="5303735" y="4143981"/>
            <a:ext cx="1830687" cy="13798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6E14ECE-3B04-4280-87C9-C03CE15634C0}"/>
              </a:ext>
            </a:extLst>
          </p:cNvPr>
          <p:cNvCxnSpPr>
            <a:cxnSpLocks/>
            <a:stCxn id="105" idx="5"/>
            <a:endCxn id="117" idx="2"/>
          </p:cNvCxnSpPr>
          <p:nvPr/>
        </p:nvCxnSpPr>
        <p:spPr>
          <a:xfrm flipV="1">
            <a:off x="5303735" y="4281963"/>
            <a:ext cx="1830687" cy="6408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상자 160">
            <a:extLst>
              <a:ext uri="{FF2B5EF4-FFF2-40B4-BE49-F238E27FC236}">
                <a16:creationId xmlns:a16="http://schemas.microsoft.com/office/drawing/2014/main" id="{8D24A507-0382-4891-827E-4C2FC33FD322}"/>
              </a:ext>
            </a:extLst>
          </p:cNvPr>
          <p:cNvSpPr txBox="1"/>
          <p:nvPr/>
        </p:nvSpPr>
        <p:spPr>
          <a:xfrm>
            <a:off x="4926279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2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3C7BAFC-017E-4374-833E-62C4BAD5F24E}"/>
              </a:ext>
            </a:extLst>
          </p:cNvPr>
          <p:cNvCxnSpPr>
            <a:cxnSpLocks/>
            <a:stCxn id="101" idx="6"/>
            <a:endCxn id="118" idx="2"/>
          </p:cNvCxnSpPr>
          <p:nvPr/>
        </p:nvCxnSpPr>
        <p:spPr>
          <a:xfrm>
            <a:off x="5862080" y="4281963"/>
            <a:ext cx="177353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B7A57D8-DA99-4F7A-91B6-877951329CA3}"/>
              </a:ext>
            </a:extLst>
          </p:cNvPr>
          <p:cNvCxnSpPr>
            <a:cxnSpLocks/>
            <a:stCxn id="106" idx="6"/>
            <a:endCxn id="118" idx="2"/>
          </p:cNvCxnSpPr>
          <p:nvPr/>
        </p:nvCxnSpPr>
        <p:spPr>
          <a:xfrm flipV="1">
            <a:off x="5862080" y="4281963"/>
            <a:ext cx="1773533" cy="50285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34C249E-4D50-4A25-A2B1-AECB3C56C7DC}"/>
              </a:ext>
            </a:extLst>
          </p:cNvPr>
          <p:cNvCxnSpPr>
            <a:cxnSpLocks/>
            <a:stCxn id="102" idx="7"/>
            <a:endCxn id="118" idx="2"/>
          </p:cNvCxnSpPr>
          <p:nvPr/>
        </p:nvCxnSpPr>
        <p:spPr>
          <a:xfrm>
            <a:off x="6306117" y="4143981"/>
            <a:ext cx="1329496" cy="13798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7FFBF8F-553C-4769-8777-9658FF78E091}"/>
              </a:ext>
            </a:extLst>
          </p:cNvPr>
          <p:cNvCxnSpPr>
            <a:cxnSpLocks/>
            <a:stCxn id="107" idx="5"/>
            <a:endCxn id="118" idx="2"/>
          </p:cNvCxnSpPr>
          <p:nvPr/>
        </p:nvCxnSpPr>
        <p:spPr>
          <a:xfrm flipV="1">
            <a:off x="6306117" y="4281963"/>
            <a:ext cx="1329496" cy="6408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상자 160">
            <a:extLst>
              <a:ext uri="{FF2B5EF4-FFF2-40B4-BE49-F238E27FC236}">
                <a16:creationId xmlns:a16="http://schemas.microsoft.com/office/drawing/2014/main" id="{130E254E-44DD-4970-986A-27B0D4701AB3}"/>
              </a:ext>
            </a:extLst>
          </p:cNvPr>
          <p:cNvSpPr txBox="1"/>
          <p:nvPr/>
        </p:nvSpPr>
        <p:spPr>
          <a:xfrm>
            <a:off x="4926279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pooling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7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7911CE-4366-4610-85EB-C1B3BF9EA5C9}"/>
              </a:ext>
            </a:extLst>
          </p:cNvPr>
          <p:cNvCxnSpPr>
            <a:cxnSpLocks/>
            <a:stCxn id="115" idx="0"/>
            <a:endCxn id="127" idx="2"/>
          </p:cNvCxnSpPr>
          <p:nvPr/>
        </p:nvCxnSpPr>
        <p:spPr>
          <a:xfrm flipV="1">
            <a:off x="7329558" y="3279678"/>
            <a:ext cx="1520699" cy="3042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8367C39-DCA6-42FD-A889-B0BAEE51ED32}"/>
              </a:ext>
            </a:extLst>
          </p:cNvPr>
          <p:cNvCxnSpPr>
            <a:cxnSpLocks/>
            <a:stCxn id="116" idx="6"/>
            <a:endCxn id="128" idx="2"/>
          </p:cNvCxnSpPr>
          <p:nvPr/>
        </p:nvCxnSpPr>
        <p:spPr>
          <a:xfrm>
            <a:off x="8025885" y="3779106"/>
            <a:ext cx="824372" cy="1503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8387034-7816-42C3-9E6A-5461F1A8040E}"/>
              </a:ext>
            </a:extLst>
          </p:cNvPr>
          <p:cNvCxnSpPr>
            <a:cxnSpLocks/>
            <a:stCxn id="117" idx="6"/>
            <a:endCxn id="129" idx="2"/>
          </p:cNvCxnSpPr>
          <p:nvPr/>
        </p:nvCxnSpPr>
        <p:spPr>
          <a:xfrm>
            <a:off x="7524694" y="4281963"/>
            <a:ext cx="1325563" cy="266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0AC91DE-54FE-43F6-8D80-D2D7D4599B68}"/>
              </a:ext>
            </a:extLst>
          </p:cNvPr>
          <p:cNvCxnSpPr>
            <a:cxnSpLocks/>
            <a:stCxn id="118" idx="4"/>
            <a:endCxn id="130" idx="2"/>
          </p:cNvCxnSpPr>
          <p:nvPr/>
        </p:nvCxnSpPr>
        <p:spPr>
          <a:xfrm>
            <a:off x="7830749" y="4477099"/>
            <a:ext cx="1019508" cy="3473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텍스트 상자 160">
            <a:extLst>
              <a:ext uri="{FF2B5EF4-FFF2-40B4-BE49-F238E27FC236}">
                <a16:creationId xmlns:a16="http://schemas.microsoft.com/office/drawing/2014/main" id="{28167C05-2744-4461-9CB3-83B85AA6705D}"/>
              </a:ext>
            </a:extLst>
          </p:cNvPr>
          <p:cNvSpPr txBox="1"/>
          <p:nvPr/>
        </p:nvSpPr>
        <p:spPr>
          <a:xfrm>
            <a:off x="6790700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Flatten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0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6D59350-1A26-4136-95C5-DF01D25E403D}"/>
              </a:ext>
            </a:extLst>
          </p:cNvPr>
          <p:cNvSpPr/>
          <p:nvPr/>
        </p:nvSpPr>
        <p:spPr>
          <a:xfrm>
            <a:off x="1441292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F0FFBC-1564-4C5F-9C55-209850448F3F}"/>
              </a:ext>
            </a:extLst>
          </p:cNvPr>
          <p:cNvSpPr/>
          <p:nvPr/>
        </p:nvSpPr>
        <p:spPr>
          <a:xfrm>
            <a:off x="1942483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05550A-DF2C-4C31-BAEE-332B65CC2EDF}"/>
              </a:ext>
            </a:extLst>
          </p:cNvPr>
          <p:cNvSpPr/>
          <p:nvPr/>
        </p:nvSpPr>
        <p:spPr>
          <a:xfrm>
            <a:off x="2443674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CD94C8-C856-4D4B-B745-741C65388DEC}"/>
              </a:ext>
            </a:extLst>
          </p:cNvPr>
          <p:cNvSpPr/>
          <p:nvPr/>
        </p:nvSpPr>
        <p:spPr>
          <a:xfrm>
            <a:off x="2944865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9CB769-A25E-4099-BB18-03FDF854CC61}"/>
              </a:ext>
            </a:extLst>
          </p:cNvPr>
          <p:cNvSpPr/>
          <p:nvPr/>
        </p:nvSpPr>
        <p:spPr>
          <a:xfrm>
            <a:off x="3446056" y="2830490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13BD0AC-17EA-4376-95F5-19BE307729D4}"/>
              </a:ext>
            </a:extLst>
          </p:cNvPr>
          <p:cNvSpPr/>
          <p:nvPr/>
        </p:nvSpPr>
        <p:spPr>
          <a:xfrm>
            <a:off x="1441292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DF880E6-1A26-4751-A0E0-2FEEFDCB6780}"/>
              </a:ext>
            </a:extLst>
          </p:cNvPr>
          <p:cNvSpPr/>
          <p:nvPr/>
        </p:nvSpPr>
        <p:spPr>
          <a:xfrm>
            <a:off x="1942483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EB8EC8-C438-4290-9791-B0ADB0FA02B9}"/>
              </a:ext>
            </a:extLst>
          </p:cNvPr>
          <p:cNvSpPr/>
          <p:nvPr/>
        </p:nvSpPr>
        <p:spPr>
          <a:xfrm>
            <a:off x="2443674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1052734-DDD5-403A-BA14-9F24AD4C66A1}"/>
              </a:ext>
            </a:extLst>
          </p:cNvPr>
          <p:cNvSpPr/>
          <p:nvPr/>
        </p:nvSpPr>
        <p:spPr>
          <a:xfrm>
            <a:off x="2944865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BEC79D0-2E81-4A1A-A36F-183C96CBF116}"/>
              </a:ext>
            </a:extLst>
          </p:cNvPr>
          <p:cNvSpPr/>
          <p:nvPr/>
        </p:nvSpPr>
        <p:spPr>
          <a:xfrm>
            <a:off x="3446056" y="3333347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02C5A4F-73B1-4BEC-95FA-17AC03759FA3}"/>
              </a:ext>
            </a:extLst>
          </p:cNvPr>
          <p:cNvSpPr/>
          <p:nvPr/>
        </p:nvSpPr>
        <p:spPr>
          <a:xfrm>
            <a:off x="1441292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2CB527-0CA9-49C1-BF3F-BC347F7AF42E}"/>
              </a:ext>
            </a:extLst>
          </p:cNvPr>
          <p:cNvSpPr/>
          <p:nvPr/>
        </p:nvSpPr>
        <p:spPr>
          <a:xfrm>
            <a:off x="1942483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6E20703-A745-4E8D-B693-0D603BF377AD}"/>
              </a:ext>
            </a:extLst>
          </p:cNvPr>
          <p:cNvSpPr/>
          <p:nvPr/>
        </p:nvSpPr>
        <p:spPr>
          <a:xfrm>
            <a:off x="2443674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027041C-59F5-4E4A-80D1-787423E29115}"/>
              </a:ext>
            </a:extLst>
          </p:cNvPr>
          <p:cNvSpPr/>
          <p:nvPr/>
        </p:nvSpPr>
        <p:spPr>
          <a:xfrm>
            <a:off x="2944865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7FA832E-CD27-455F-B17D-35E313F6CD38}"/>
              </a:ext>
            </a:extLst>
          </p:cNvPr>
          <p:cNvSpPr/>
          <p:nvPr/>
        </p:nvSpPr>
        <p:spPr>
          <a:xfrm>
            <a:off x="3446056" y="3836204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23EC5CC-FAC6-4634-A6ED-A9591D233597}"/>
              </a:ext>
            </a:extLst>
          </p:cNvPr>
          <p:cNvSpPr/>
          <p:nvPr/>
        </p:nvSpPr>
        <p:spPr>
          <a:xfrm>
            <a:off x="1441292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52CFA3-A2DA-4767-8285-AD1D704EEEF2}"/>
              </a:ext>
            </a:extLst>
          </p:cNvPr>
          <p:cNvSpPr/>
          <p:nvPr/>
        </p:nvSpPr>
        <p:spPr>
          <a:xfrm>
            <a:off x="1942483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A23AF1-0985-4C7F-AE22-9AFD2E58B94C}"/>
              </a:ext>
            </a:extLst>
          </p:cNvPr>
          <p:cNvSpPr/>
          <p:nvPr/>
        </p:nvSpPr>
        <p:spPr>
          <a:xfrm>
            <a:off x="2443674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B203EEB-82E4-4D4C-BCF9-7D90DF63E4A7}"/>
              </a:ext>
            </a:extLst>
          </p:cNvPr>
          <p:cNvSpPr/>
          <p:nvPr/>
        </p:nvSpPr>
        <p:spPr>
          <a:xfrm>
            <a:off x="2944865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E8D99-A5EC-44A0-BDB2-FA3211E15146}"/>
              </a:ext>
            </a:extLst>
          </p:cNvPr>
          <p:cNvSpPr/>
          <p:nvPr/>
        </p:nvSpPr>
        <p:spPr>
          <a:xfrm>
            <a:off x="3446056" y="4339061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884A7F1-CAD4-498C-89ED-F5F06C231788}"/>
              </a:ext>
            </a:extLst>
          </p:cNvPr>
          <p:cNvSpPr/>
          <p:nvPr/>
        </p:nvSpPr>
        <p:spPr>
          <a:xfrm>
            <a:off x="1441292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530D027-67B0-44C5-BC36-3F6BDF0E4683}"/>
              </a:ext>
            </a:extLst>
          </p:cNvPr>
          <p:cNvSpPr/>
          <p:nvPr/>
        </p:nvSpPr>
        <p:spPr>
          <a:xfrm>
            <a:off x="1942483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2A13F07-3AEE-4204-97AC-A21399209F01}"/>
              </a:ext>
            </a:extLst>
          </p:cNvPr>
          <p:cNvSpPr/>
          <p:nvPr/>
        </p:nvSpPr>
        <p:spPr>
          <a:xfrm>
            <a:off x="2443674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E271CC2-0ED8-455A-81AE-D2C35E43C339}"/>
              </a:ext>
            </a:extLst>
          </p:cNvPr>
          <p:cNvSpPr/>
          <p:nvPr/>
        </p:nvSpPr>
        <p:spPr>
          <a:xfrm>
            <a:off x="2944865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3411FCC-2C58-4C1F-8583-100C2FC149F1}"/>
              </a:ext>
            </a:extLst>
          </p:cNvPr>
          <p:cNvSpPr/>
          <p:nvPr/>
        </p:nvSpPr>
        <p:spPr>
          <a:xfrm>
            <a:off x="3446056" y="4841918"/>
            <a:ext cx="390272" cy="39027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3512904-3339-41A7-801E-65DBE6EE3BA6}"/>
              </a:ext>
            </a:extLst>
          </p:cNvPr>
          <p:cNvSpPr/>
          <p:nvPr/>
        </p:nvSpPr>
        <p:spPr>
          <a:xfrm>
            <a:off x="4469426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20F36D-9352-48BB-9AA3-AD459A9D64B5}"/>
              </a:ext>
            </a:extLst>
          </p:cNvPr>
          <p:cNvSpPr/>
          <p:nvPr/>
        </p:nvSpPr>
        <p:spPr>
          <a:xfrm>
            <a:off x="4970617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8BA3B0A-7EB4-4C97-9D47-97AF5E34D99D}"/>
              </a:ext>
            </a:extLst>
          </p:cNvPr>
          <p:cNvSpPr/>
          <p:nvPr/>
        </p:nvSpPr>
        <p:spPr>
          <a:xfrm>
            <a:off x="5471808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067C276-0DC4-4FD8-8832-502C1C2BFA64}"/>
              </a:ext>
            </a:extLst>
          </p:cNvPr>
          <p:cNvSpPr/>
          <p:nvPr/>
        </p:nvSpPr>
        <p:spPr>
          <a:xfrm>
            <a:off x="5972999" y="3081113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01280C8-005C-4F2B-AB47-34B332EB15EB}"/>
              </a:ext>
            </a:extLst>
          </p:cNvPr>
          <p:cNvSpPr/>
          <p:nvPr/>
        </p:nvSpPr>
        <p:spPr>
          <a:xfrm>
            <a:off x="4469426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BC5165D-52AC-4A4F-AAF2-3A5DBCBC4077}"/>
              </a:ext>
            </a:extLst>
          </p:cNvPr>
          <p:cNvSpPr/>
          <p:nvPr/>
        </p:nvSpPr>
        <p:spPr>
          <a:xfrm>
            <a:off x="4970617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723FAC-A9AC-4A5E-92C6-6B79172EED79}"/>
              </a:ext>
            </a:extLst>
          </p:cNvPr>
          <p:cNvSpPr/>
          <p:nvPr/>
        </p:nvSpPr>
        <p:spPr>
          <a:xfrm>
            <a:off x="5471808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A982B27-5BF8-4E64-935B-3BFF431612C2}"/>
              </a:ext>
            </a:extLst>
          </p:cNvPr>
          <p:cNvSpPr/>
          <p:nvPr/>
        </p:nvSpPr>
        <p:spPr>
          <a:xfrm>
            <a:off x="5972999" y="3583970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7EE102F-1C8C-4D98-B8A0-DEDBDF3AD4CF}"/>
              </a:ext>
            </a:extLst>
          </p:cNvPr>
          <p:cNvSpPr/>
          <p:nvPr/>
        </p:nvSpPr>
        <p:spPr>
          <a:xfrm>
            <a:off x="4469426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B2A8F6-2204-46EA-A484-91422AB893BD}"/>
              </a:ext>
            </a:extLst>
          </p:cNvPr>
          <p:cNvSpPr/>
          <p:nvPr/>
        </p:nvSpPr>
        <p:spPr>
          <a:xfrm>
            <a:off x="4970617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3A1508F-2010-4AF2-BC34-2899A78E6BE7}"/>
              </a:ext>
            </a:extLst>
          </p:cNvPr>
          <p:cNvSpPr/>
          <p:nvPr/>
        </p:nvSpPr>
        <p:spPr>
          <a:xfrm>
            <a:off x="5471808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EE4784A-067E-43BC-BB28-621E3FB9ECD2}"/>
              </a:ext>
            </a:extLst>
          </p:cNvPr>
          <p:cNvSpPr/>
          <p:nvPr/>
        </p:nvSpPr>
        <p:spPr>
          <a:xfrm>
            <a:off x="5972999" y="4086827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42B21F-E2FD-473B-8341-A11DFEC0F2A1}"/>
              </a:ext>
            </a:extLst>
          </p:cNvPr>
          <p:cNvSpPr/>
          <p:nvPr/>
        </p:nvSpPr>
        <p:spPr>
          <a:xfrm>
            <a:off x="4469426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1797886-3EDA-454F-9F48-81106507A8D2}"/>
              </a:ext>
            </a:extLst>
          </p:cNvPr>
          <p:cNvSpPr/>
          <p:nvPr/>
        </p:nvSpPr>
        <p:spPr>
          <a:xfrm>
            <a:off x="4970617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46D84EF-4BB3-49D8-A77A-B50B892C8201}"/>
              </a:ext>
            </a:extLst>
          </p:cNvPr>
          <p:cNvSpPr/>
          <p:nvPr/>
        </p:nvSpPr>
        <p:spPr>
          <a:xfrm>
            <a:off x="5471808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C577F1-D068-4F6B-B1F9-B4CCCE1458A2}"/>
              </a:ext>
            </a:extLst>
          </p:cNvPr>
          <p:cNvSpPr/>
          <p:nvPr/>
        </p:nvSpPr>
        <p:spPr>
          <a:xfrm>
            <a:off x="5972999" y="4589684"/>
            <a:ext cx="390272" cy="390272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829B8E9-D069-43DD-8225-828539CA2B9B}"/>
              </a:ext>
            </a:extLst>
          </p:cNvPr>
          <p:cNvSpPr/>
          <p:nvPr/>
        </p:nvSpPr>
        <p:spPr>
          <a:xfrm>
            <a:off x="7134422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554876E-FE40-4E80-B958-C28BDB3820EE}"/>
              </a:ext>
            </a:extLst>
          </p:cNvPr>
          <p:cNvSpPr/>
          <p:nvPr/>
        </p:nvSpPr>
        <p:spPr>
          <a:xfrm>
            <a:off x="7635613" y="3583970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02A7CD2-B238-45BB-895D-D450ED4ABE22}"/>
              </a:ext>
            </a:extLst>
          </p:cNvPr>
          <p:cNvSpPr/>
          <p:nvPr/>
        </p:nvSpPr>
        <p:spPr>
          <a:xfrm>
            <a:off x="7134422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EBC0143-9E27-4C68-B984-AF9953991EF5}"/>
              </a:ext>
            </a:extLst>
          </p:cNvPr>
          <p:cNvSpPr/>
          <p:nvPr/>
        </p:nvSpPr>
        <p:spPr>
          <a:xfrm>
            <a:off x="7635613" y="4086827"/>
            <a:ext cx="390272" cy="39027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A50B3C-EB01-4A0F-AA45-85264A2B28D6}"/>
              </a:ext>
            </a:extLst>
          </p:cNvPr>
          <p:cNvSpPr/>
          <p:nvPr/>
        </p:nvSpPr>
        <p:spPr>
          <a:xfrm>
            <a:off x="10856549" y="3286985"/>
            <a:ext cx="399278" cy="399278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E63C88C-D95B-43B7-9B4A-320EB5FE7FB8}"/>
              </a:ext>
            </a:extLst>
          </p:cNvPr>
          <p:cNvSpPr/>
          <p:nvPr/>
        </p:nvSpPr>
        <p:spPr>
          <a:xfrm>
            <a:off x="10856549" y="3801443"/>
            <a:ext cx="399278" cy="399278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53ACDD-345F-42ED-ACD5-006E52E0CDD7}"/>
              </a:ext>
            </a:extLst>
          </p:cNvPr>
          <p:cNvSpPr/>
          <p:nvPr/>
        </p:nvSpPr>
        <p:spPr>
          <a:xfrm>
            <a:off x="10856549" y="4317277"/>
            <a:ext cx="399278" cy="399278"/>
          </a:xfrm>
          <a:prstGeom prst="ellipse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9B851A3-D874-4131-A51B-E2C2BC254A00}"/>
              </a:ext>
            </a:extLst>
          </p:cNvPr>
          <p:cNvSpPr/>
          <p:nvPr/>
        </p:nvSpPr>
        <p:spPr>
          <a:xfrm>
            <a:off x="8850257" y="3080039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E99E080-D5D0-4B2F-9938-AD820DBA48B7}"/>
              </a:ext>
            </a:extLst>
          </p:cNvPr>
          <p:cNvSpPr/>
          <p:nvPr/>
        </p:nvSpPr>
        <p:spPr>
          <a:xfrm>
            <a:off x="8850257" y="3594500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C9EBFB-B5CD-4BB5-87B5-89B25121390C}"/>
              </a:ext>
            </a:extLst>
          </p:cNvPr>
          <p:cNvSpPr/>
          <p:nvPr/>
        </p:nvSpPr>
        <p:spPr>
          <a:xfrm>
            <a:off x="8850257" y="4108958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C80377E-C14B-4B3A-BD58-6A221D53F79A}"/>
              </a:ext>
            </a:extLst>
          </p:cNvPr>
          <p:cNvSpPr/>
          <p:nvPr/>
        </p:nvSpPr>
        <p:spPr>
          <a:xfrm>
            <a:off x="8850257" y="4624791"/>
            <a:ext cx="399278" cy="39927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F9CBE304-FB08-40F6-934F-4EE92B2A5DC5}"/>
              </a:ext>
            </a:extLst>
          </p:cNvPr>
          <p:cNvCxnSpPr>
            <a:stCxn id="127" idx="6"/>
            <a:endCxn id="124" idx="2"/>
          </p:cNvCxnSpPr>
          <p:nvPr/>
        </p:nvCxnSpPr>
        <p:spPr>
          <a:xfrm>
            <a:off x="9249535" y="3279678"/>
            <a:ext cx="1607014" cy="20694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ABCAAD1-6FCF-4A8A-892C-5F0D7DB62E35}"/>
              </a:ext>
            </a:extLst>
          </p:cNvPr>
          <p:cNvCxnSpPr>
            <a:stCxn id="127" idx="6"/>
            <a:endCxn id="125" idx="2"/>
          </p:cNvCxnSpPr>
          <p:nvPr/>
        </p:nvCxnSpPr>
        <p:spPr>
          <a:xfrm>
            <a:off x="9249535" y="3279678"/>
            <a:ext cx="1607014" cy="72140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B71758BE-253A-4468-AFA0-FA6A2C5B3158}"/>
              </a:ext>
            </a:extLst>
          </p:cNvPr>
          <p:cNvCxnSpPr>
            <a:stCxn id="127" idx="6"/>
            <a:endCxn id="126" idx="2"/>
          </p:cNvCxnSpPr>
          <p:nvPr/>
        </p:nvCxnSpPr>
        <p:spPr>
          <a:xfrm>
            <a:off x="9249535" y="3279678"/>
            <a:ext cx="1607014" cy="123723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FB29076-BBB8-4DAA-948B-1E9B1D7057F6}"/>
              </a:ext>
            </a:extLst>
          </p:cNvPr>
          <p:cNvCxnSpPr>
            <a:stCxn id="128" idx="6"/>
            <a:endCxn id="124" idx="2"/>
          </p:cNvCxnSpPr>
          <p:nvPr/>
        </p:nvCxnSpPr>
        <p:spPr>
          <a:xfrm flipV="1">
            <a:off x="9249535" y="3486624"/>
            <a:ext cx="1607014" cy="30751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A38BA779-3CF0-4E4E-96DF-8AA45EB4CD4C}"/>
              </a:ext>
            </a:extLst>
          </p:cNvPr>
          <p:cNvCxnSpPr>
            <a:cxnSpLocks/>
            <a:stCxn id="129" idx="6"/>
            <a:endCxn id="124" idx="2"/>
          </p:cNvCxnSpPr>
          <p:nvPr/>
        </p:nvCxnSpPr>
        <p:spPr>
          <a:xfrm flipV="1">
            <a:off x="9249535" y="3486624"/>
            <a:ext cx="1607014" cy="82197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3A1CFEB7-A528-4C3D-AB26-112796AC3E51}"/>
              </a:ext>
            </a:extLst>
          </p:cNvPr>
          <p:cNvCxnSpPr>
            <a:stCxn id="130" idx="6"/>
            <a:endCxn id="124" idx="2"/>
          </p:cNvCxnSpPr>
          <p:nvPr/>
        </p:nvCxnSpPr>
        <p:spPr>
          <a:xfrm flipV="1">
            <a:off x="9249535" y="3486624"/>
            <a:ext cx="1607014" cy="13378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AC4E974-94EC-4FEE-A11B-9DDD53B86EED}"/>
              </a:ext>
            </a:extLst>
          </p:cNvPr>
          <p:cNvCxnSpPr>
            <a:stCxn id="128" idx="6"/>
            <a:endCxn id="125" idx="2"/>
          </p:cNvCxnSpPr>
          <p:nvPr/>
        </p:nvCxnSpPr>
        <p:spPr>
          <a:xfrm>
            <a:off x="9249535" y="3794138"/>
            <a:ext cx="1607014" cy="20694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C1B1D03-2F8C-4E68-BBFD-448378C4A029}"/>
              </a:ext>
            </a:extLst>
          </p:cNvPr>
          <p:cNvCxnSpPr>
            <a:stCxn id="129" idx="6"/>
            <a:endCxn id="126" idx="2"/>
          </p:cNvCxnSpPr>
          <p:nvPr/>
        </p:nvCxnSpPr>
        <p:spPr>
          <a:xfrm>
            <a:off x="9249535" y="4308597"/>
            <a:ext cx="1607014" cy="20831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D4AC42BD-B367-4B38-9F7E-A94E3CF1BB9E}"/>
              </a:ext>
            </a:extLst>
          </p:cNvPr>
          <p:cNvCxnSpPr>
            <a:stCxn id="130" idx="6"/>
          </p:cNvCxnSpPr>
          <p:nvPr/>
        </p:nvCxnSpPr>
        <p:spPr>
          <a:xfrm flipV="1">
            <a:off x="9249535" y="4524220"/>
            <a:ext cx="1539512" cy="30021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6241CD4-25EA-4EDD-8A57-35172A998906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 flipV="1">
            <a:off x="9249535" y="4001082"/>
            <a:ext cx="1607014" cy="30751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C9BD8F0-57C9-4691-8638-64A2AE107FF4}"/>
              </a:ext>
            </a:extLst>
          </p:cNvPr>
          <p:cNvCxnSpPr>
            <a:stCxn id="128" idx="6"/>
            <a:endCxn id="126" idx="2"/>
          </p:cNvCxnSpPr>
          <p:nvPr/>
        </p:nvCxnSpPr>
        <p:spPr>
          <a:xfrm>
            <a:off x="9249535" y="3794138"/>
            <a:ext cx="1607014" cy="72277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32F73049-D0ED-48F3-8306-2495C63B7972}"/>
              </a:ext>
            </a:extLst>
          </p:cNvPr>
          <p:cNvCxnSpPr>
            <a:stCxn id="130" idx="6"/>
            <a:endCxn id="125" idx="2"/>
          </p:cNvCxnSpPr>
          <p:nvPr/>
        </p:nvCxnSpPr>
        <p:spPr>
          <a:xfrm flipV="1">
            <a:off x="9249535" y="4001082"/>
            <a:ext cx="1607014" cy="82334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상자 160">
            <a:extLst>
              <a:ext uri="{FF2B5EF4-FFF2-40B4-BE49-F238E27FC236}">
                <a16:creationId xmlns:a16="http://schemas.microsoft.com/office/drawing/2014/main" id="{62DB6E9F-9DD6-4A92-B10C-26FC998C4A2E}"/>
              </a:ext>
            </a:extLst>
          </p:cNvPr>
          <p:cNvSpPr txBox="1"/>
          <p:nvPr/>
        </p:nvSpPr>
        <p:spPr>
          <a:xfrm>
            <a:off x="8503239" y="5767047"/>
            <a:ext cx="30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FC + Classifier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1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28B752-19E2-4ED0-A2C0-B6E9240C66FD}"/>
              </a:ext>
            </a:extLst>
          </p:cNvPr>
          <p:cNvGrpSpPr/>
          <p:nvPr/>
        </p:nvGrpSpPr>
        <p:grpSpPr>
          <a:xfrm>
            <a:off x="1704265" y="1911546"/>
            <a:ext cx="8772392" cy="4492511"/>
            <a:chOff x="2660036" y="2663256"/>
            <a:chExt cx="7353468" cy="37658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7B001D-D3CF-453A-927F-D1ECBCD3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0036" y="2663256"/>
              <a:ext cx="6149013" cy="361105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AFD72F-3BC3-409E-B452-8CA217E9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-62730" b="-42402"/>
            <a:stretch>
              <a:fillRect/>
            </a:stretch>
          </p:blipFill>
          <p:spPr>
            <a:xfrm>
              <a:off x="6454754" y="3540014"/>
              <a:ext cx="2712514" cy="2197329"/>
            </a:xfrm>
            <a:custGeom>
              <a:avLst/>
              <a:gdLst>
                <a:gd name="connsiteX0" fmla="*/ 1666875 w 2712514"/>
                <a:gd name="connsiteY0" fmla="*/ 802162 h 2197329"/>
                <a:gd name="connsiteX1" fmla="*/ 2712514 w 2712514"/>
                <a:gd name="connsiteY1" fmla="*/ 802162 h 2197329"/>
                <a:gd name="connsiteX2" fmla="*/ 2712514 w 2712514"/>
                <a:gd name="connsiteY2" fmla="*/ 2197329 h 2197329"/>
                <a:gd name="connsiteX3" fmla="*/ 798873 w 2712514"/>
                <a:gd name="connsiteY3" fmla="*/ 2197329 h 2197329"/>
                <a:gd name="connsiteX4" fmla="*/ 798873 w 2712514"/>
                <a:gd name="connsiteY4" fmla="*/ 1543050 h 2197329"/>
                <a:gd name="connsiteX5" fmla="*/ 1666875 w 2712514"/>
                <a:gd name="connsiteY5" fmla="*/ 1543050 h 2197329"/>
                <a:gd name="connsiteX6" fmla="*/ 0 w 2712514"/>
                <a:gd name="connsiteY6" fmla="*/ 0 h 2197329"/>
                <a:gd name="connsiteX7" fmla="*/ 1666875 w 2712514"/>
                <a:gd name="connsiteY7" fmla="*/ 0 h 2197329"/>
                <a:gd name="connsiteX8" fmla="*/ 1666875 w 2712514"/>
                <a:gd name="connsiteY8" fmla="*/ 802162 h 2197329"/>
                <a:gd name="connsiteX9" fmla="*/ 798873 w 2712514"/>
                <a:gd name="connsiteY9" fmla="*/ 802162 h 2197329"/>
                <a:gd name="connsiteX10" fmla="*/ 798873 w 2712514"/>
                <a:gd name="connsiteY10" fmla="*/ 1543050 h 2197329"/>
                <a:gd name="connsiteX11" fmla="*/ 0 w 2712514"/>
                <a:gd name="connsiteY11" fmla="*/ 1543050 h 219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12514" h="2197329">
                  <a:moveTo>
                    <a:pt x="1666875" y="802162"/>
                  </a:moveTo>
                  <a:lnTo>
                    <a:pt x="2712514" y="802162"/>
                  </a:lnTo>
                  <a:lnTo>
                    <a:pt x="2712514" y="2197329"/>
                  </a:lnTo>
                  <a:lnTo>
                    <a:pt x="798873" y="2197329"/>
                  </a:lnTo>
                  <a:lnTo>
                    <a:pt x="798873" y="1543050"/>
                  </a:lnTo>
                  <a:lnTo>
                    <a:pt x="1666875" y="1543050"/>
                  </a:lnTo>
                  <a:close/>
                  <a:moveTo>
                    <a:pt x="0" y="0"/>
                  </a:moveTo>
                  <a:lnTo>
                    <a:pt x="1666875" y="0"/>
                  </a:lnTo>
                  <a:lnTo>
                    <a:pt x="1666875" y="802162"/>
                  </a:lnTo>
                  <a:lnTo>
                    <a:pt x="798873" y="802162"/>
                  </a:lnTo>
                  <a:lnTo>
                    <a:pt x="798873" y="1543050"/>
                  </a:lnTo>
                  <a:lnTo>
                    <a:pt x="0" y="1543050"/>
                  </a:lnTo>
                  <a:close/>
                </a:path>
              </a:pathLst>
            </a:cu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8D6A34-EF6B-495F-BEC3-00B654538D12}"/>
                </a:ext>
              </a:extLst>
            </p:cNvPr>
            <p:cNvSpPr/>
            <p:nvPr/>
          </p:nvSpPr>
          <p:spPr>
            <a:xfrm>
              <a:off x="3131840" y="6106615"/>
              <a:ext cx="1022839" cy="322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00" dirty="0">
                  <a:solidFill>
                    <a:srgbClr val="0C30FF"/>
                  </a:solidFill>
                  <a:latin typeface="12롯데마트드림Bold" panose="02020603020101020101" pitchFamily="18" charset="-127"/>
                  <a:ea typeface="12롯데마트드림Bold" panose="02020603020101020101"/>
                </a:rPr>
                <a:t>(Channel)</a:t>
              </a:r>
              <a:endParaRPr lang="ko-KR" altLang="en-US" sz="1900" dirty="0">
                <a:solidFill>
                  <a:srgbClr val="0C30FF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521E87-2F9A-413B-A50D-286B824AAB11}"/>
                </a:ext>
              </a:extLst>
            </p:cNvPr>
            <p:cNvSpPr/>
            <p:nvPr/>
          </p:nvSpPr>
          <p:spPr>
            <a:xfrm>
              <a:off x="7962814" y="3735208"/>
              <a:ext cx="20506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12롯데마트드림Bold" panose="02020603020101020101" pitchFamily="18" charset="-127"/>
                  <a:ea typeface="12롯데마트드림Bold" panose="02020603020101020101"/>
                </a:rPr>
                <a:t>(Shared Weight)</a:t>
              </a:r>
              <a:endParaRPr lang="ko-KR" altLang="en-US" sz="2000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F3FBDA-28BF-4C9A-844E-9E3947CBA464}"/>
              </a:ext>
            </a:extLst>
          </p:cNvPr>
          <p:cNvSpPr/>
          <p:nvPr/>
        </p:nvSpPr>
        <p:spPr>
          <a:xfrm>
            <a:off x="4896654" y="5199155"/>
            <a:ext cx="6645313" cy="94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Image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와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channel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은 항상 같다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Ex) RGB = 3 channel, grayscale = 1channel</a:t>
            </a:r>
          </a:p>
        </p:txBody>
      </p:sp>
    </p:spTree>
    <p:extLst>
      <p:ext uri="{BB962C8B-B14F-4D97-AF65-F5344CB8AC3E}">
        <p14:creationId xmlns:p14="http://schemas.microsoft.com/office/powerpoint/2010/main" val="307103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CC9ECD-F8AD-4DF6-A8EF-00B358C5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53" y="1911546"/>
            <a:ext cx="9129094" cy="431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37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B930965-7B50-484E-91C6-F591ED92D63B}"/>
              </a:ext>
            </a:extLst>
          </p:cNvPr>
          <p:cNvGrpSpPr/>
          <p:nvPr/>
        </p:nvGrpSpPr>
        <p:grpSpPr>
          <a:xfrm>
            <a:off x="1688432" y="2047238"/>
            <a:ext cx="3695700" cy="3714750"/>
            <a:chOff x="1271337" y="2095364"/>
            <a:chExt cx="3695700" cy="371475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84DADCD-CCB9-4748-B346-8DA9C0BB079F}"/>
                </a:ext>
              </a:extLst>
            </p:cNvPr>
            <p:cNvGrpSpPr/>
            <p:nvPr/>
          </p:nvGrpSpPr>
          <p:grpSpPr>
            <a:xfrm>
              <a:off x="1271337" y="2095364"/>
              <a:ext cx="3187700" cy="3251200"/>
              <a:chOff x="1143000" y="2222500"/>
              <a:chExt cx="3187700" cy="32512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B829A09-AB7B-42B2-949E-8896CD00FB17}"/>
                  </a:ext>
                </a:extLst>
              </p:cNvPr>
              <p:cNvSpPr/>
              <p:nvPr/>
            </p:nvSpPr>
            <p:spPr>
              <a:xfrm>
                <a:off x="11430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A6856B0-8F53-4FBB-9C2F-63CB688BA16F}"/>
                  </a:ext>
                </a:extLst>
              </p:cNvPr>
              <p:cNvSpPr/>
              <p:nvPr/>
            </p:nvSpPr>
            <p:spPr>
              <a:xfrm>
                <a:off x="16002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99CF497-807D-4E22-937D-595F868FB7FA}"/>
                  </a:ext>
                </a:extLst>
              </p:cNvPr>
              <p:cNvSpPr/>
              <p:nvPr/>
            </p:nvSpPr>
            <p:spPr>
              <a:xfrm>
                <a:off x="20574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F63894-C298-4652-A1FD-A1BB907D3689}"/>
                  </a:ext>
                </a:extLst>
              </p:cNvPr>
              <p:cNvSpPr/>
              <p:nvPr/>
            </p:nvSpPr>
            <p:spPr>
              <a:xfrm>
                <a:off x="25146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4183EA7-9A66-459C-A42E-4C220852F93E}"/>
                  </a:ext>
                </a:extLst>
              </p:cNvPr>
              <p:cNvSpPr/>
              <p:nvPr/>
            </p:nvSpPr>
            <p:spPr>
              <a:xfrm>
                <a:off x="29718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AFE0ECB-5978-42A5-9A3E-AF8B9FB6DB92}"/>
                  </a:ext>
                </a:extLst>
              </p:cNvPr>
              <p:cNvSpPr/>
              <p:nvPr/>
            </p:nvSpPr>
            <p:spPr>
              <a:xfrm>
                <a:off x="34290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58529DC-DB4E-47FD-9E10-4FA59B52049F}"/>
                  </a:ext>
                </a:extLst>
              </p:cNvPr>
              <p:cNvSpPr/>
              <p:nvPr/>
            </p:nvSpPr>
            <p:spPr>
              <a:xfrm>
                <a:off x="38862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CE3BA83-2D3A-4758-BFE4-FA68F292AB9A}"/>
                  </a:ext>
                </a:extLst>
              </p:cNvPr>
              <p:cNvSpPr/>
              <p:nvPr/>
            </p:nvSpPr>
            <p:spPr>
              <a:xfrm>
                <a:off x="11430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C3CE63-EAF4-4C22-AFF3-3BC3A639B02C}"/>
                  </a:ext>
                </a:extLst>
              </p:cNvPr>
              <p:cNvSpPr/>
              <p:nvPr/>
            </p:nvSpPr>
            <p:spPr>
              <a:xfrm>
                <a:off x="16002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598B2BB-2861-44D2-9FD6-E31884D07900}"/>
                  </a:ext>
                </a:extLst>
              </p:cNvPr>
              <p:cNvSpPr/>
              <p:nvPr/>
            </p:nvSpPr>
            <p:spPr>
              <a:xfrm>
                <a:off x="20574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4169016-0BE9-42D3-898E-B3EACF6CD6C7}"/>
                  </a:ext>
                </a:extLst>
              </p:cNvPr>
              <p:cNvSpPr/>
              <p:nvPr/>
            </p:nvSpPr>
            <p:spPr>
              <a:xfrm>
                <a:off x="25146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839FAF2-953A-4813-B2F3-713C2DC06E63}"/>
                  </a:ext>
                </a:extLst>
              </p:cNvPr>
              <p:cNvSpPr/>
              <p:nvPr/>
            </p:nvSpPr>
            <p:spPr>
              <a:xfrm>
                <a:off x="29718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00F2B8-19C9-4F53-93A7-5F11C1661AB3}"/>
                  </a:ext>
                </a:extLst>
              </p:cNvPr>
              <p:cNvSpPr/>
              <p:nvPr/>
            </p:nvSpPr>
            <p:spPr>
              <a:xfrm>
                <a:off x="34290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3701CDA-457F-4ECA-93F8-00A93EE22704}"/>
                  </a:ext>
                </a:extLst>
              </p:cNvPr>
              <p:cNvSpPr/>
              <p:nvPr/>
            </p:nvSpPr>
            <p:spPr>
              <a:xfrm>
                <a:off x="38862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3A2F68-F998-4F62-A912-3400E81EB4C1}"/>
                  </a:ext>
                </a:extLst>
              </p:cNvPr>
              <p:cNvSpPr/>
              <p:nvPr/>
            </p:nvSpPr>
            <p:spPr>
              <a:xfrm>
                <a:off x="11430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E7C43C-692F-4A96-A149-923E6A4FA891}"/>
                  </a:ext>
                </a:extLst>
              </p:cNvPr>
              <p:cNvSpPr/>
              <p:nvPr/>
            </p:nvSpPr>
            <p:spPr>
              <a:xfrm>
                <a:off x="16002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110AD48-963E-4D18-B957-9EE394CC3759}"/>
                  </a:ext>
                </a:extLst>
              </p:cNvPr>
              <p:cNvSpPr/>
              <p:nvPr/>
            </p:nvSpPr>
            <p:spPr>
              <a:xfrm>
                <a:off x="20574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609A78-B913-4B7D-891A-A6937D2BE274}"/>
                  </a:ext>
                </a:extLst>
              </p:cNvPr>
              <p:cNvSpPr/>
              <p:nvPr/>
            </p:nvSpPr>
            <p:spPr>
              <a:xfrm>
                <a:off x="25146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3DF375C-A78C-4303-8F05-D94451046FDF}"/>
                  </a:ext>
                </a:extLst>
              </p:cNvPr>
              <p:cNvSpPr/>
              <p:nvPr/>
            </p:nvSpPr>
            <p:spPr>
              <a:xfrm>
                <a:off x="29718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8D43095-EF85-4CBF-9605-449E4E3E306B}"/>
                  </a:ext>
                </a:extLst>
              </p:cNvPr>
              <p:cNvSpPr/>
              <p:nvPr/>
            </p:nvSpPr>
            <p:spPr>
              <a:xfrm>
                <a:off x="34290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F486626-CE7F-4613-8DD5-4AB98DA8ECC4}"/>
                  </a:ext>
                </a:extLst>
              </p:cNvPr>
              <p:cNvSpPr/>
              <p:nvPr/>
            </p:nvSpPr>
            <p:spPr>
              <a:xfrm>
                <a:off x="38862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61C7F4-15DD-42DA-939C-C035CF3D08AC}"/>
                  </a:ext>
                </a:extLst>
              </p:cNvPr>
              <p:cNvSpPr/>
              <p:nvPr/>
            </p:nvSpPr>
            <p:spPr>
              <a:xfrm>
                <a:off x="11430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6D656-FFDD-468C-B622-43253B4FE99F}"/>
                  </a:ext>
                </a:extLst>
              </p:cNvPr>
              <p:cNvSpPr/>
              <p:nvPr/>
            </p:nvSpPr>
            <p:spPr>
              <a:xfrm>
                <a:off x="16002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C853201-5092-4A86-8746-4635AD45FC1B}"/>
                  </a:ext>
                </a:extLst>
              </p:cNvPr>
              <p:cNvSpPr/>
              <p:nvPr/>
            </p:nvSpPr>
            <p:spPr>
              <a:xfrm>
                <a:off x="20574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6D22AAD-826B-4DEB-A627-48A2E3B2E9E6}"/>
                  </a:ext>
                </a:extLst>
              </p:cNvPr>
              <p:cNvSpPr/>
              <p:nvPr/>
            </p:nvSpPr>
            <p:spPr>
              <a:xfrm>
                <a:off x="25146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CE9462-F908-438E-99D6-692CA3A7B08F}"/>
                  </a:ext>
                </a:extLst>
              </p:cNvPr>
              <p:cNvSpPr/>
              <p:nvPr/>
            </p:nvSpPr>
            <p:spPr>
              <a:xfrm>
                <a:off x="29718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9AFFFB5-1598-40BB-9ADC-97D90FD14E93}"/>
                  </a:ext>
                </a:extLst>
              </p:cNvPr>
              <p:cNvSpPr/>
              <p:nvPr/>
            </p:nvSpPr>
            <p:spPr>
              <a:xfrm>
                <a:off x="34290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5A7F2CD-AA15-4CF8-B2C1-A0BE5C2D4EE5}"/>
                  </a:ext>
                </a:extLst>
              </p:cNvPr>
              <p:cNvSpPr/>
              <p:nvPr/>
            </p:nvSpPr>
            <p:spPr>
              <a:xfrm>
                <a:off x="38862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C397818-7B76-4689-8606-22A8292F52A7}"/>
                  </a:ext>
                </a:extLst>
              </p:cNvPr>
              <p:cNvSpPr/>
              <p:nvPr/>
            </p:nvSpPr>
            <p:spPr>
              <a:xfrm>
                <a:off x="11430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7280BE6-97A2-4805-9807-5667F66EFF82}"/>
                  </a:ext>
                </a:extLst>
              </p:cNvPr>
              <p:cNvSpPr/>
              <p:nvPr/>
            </p:nvSpPr>
            <p:spPr>
              <a:xfrm>
                <a:off x="16002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D02F7F0-6601-45E6-83ED-FA4B2E5812F0}"/>
                  </a:ext>
                </a:extLst>
              </p:cNvPr>
              <p:cNvSpPr/>
              <p:nvPr/>
            </p:nvSpPr>
            <p:spPr>
              <a:xfrm>
                <a:off x="20574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FE2C44C-A342-4F64-ADF4-F88529FC9ED5}"/>
                  </a:ext>
                </a:extLst>
              </p:cNvPr>
              <p:cNvSpPr/>
              <p:nvPr/>
            </p:nvSpPr>
            <p:spPr>
              <a:xfrm>
                <a:off x="25146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2A0834-AB60-4CAD-B077-E0E728EAA720}"/>
                  </a:ext>
                </a:extLst>
              </p:cNvPr>
              <p:cNvSpPr/>
              <p:nvPr/>
            </p:nvSpPr>
            <p:spPr>
              <a:xfrm>
                <a:off x="29718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15BA3DB-7CD0-480B-AC15-D58FE2D25689}"/>
                  </a:ext>
                </a:extLst>
              </p:cNvPr>
              <p:cNvSpPr/>
              <p:nvPr/>
            </p:nvSpPr>
            <p:spPr>
              <a:xfrm>
                <a:off x="34290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E591C7A-1DA9-4153-9FA4-A2321E9B65BC}"/>
                  </a:ext>
                </a:extLst>
              </p:cNvPr>
              <p:cNvSpPr/>
              <p:nvPr/>
            </p:nvSpPr>
            <p:spPr>
              <a:xfrm>
                <a:off x="38862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1BBA528-0EA5-4F49-B7BA-79298740369E}"/>
                  </a:ext>
                </a:extLst>
              </p:cNvPr>
              <p:cNvSpPr/>
              <p:nvPr/>
            </p:nvSpPr>
            <p:spPr>
              <a:xfrm>
                <a:off x="11430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43D39B6-7B52-41D2-9980-006DDC72F5FF}"/>
                  </a:ext>
                </a:extLst>
              </p:cNvPr>
              <p:cNvSpPr/>
              <p:nvPr/>
            </p:nvSpPr>
            <p:spPr>
              <a:xfrm>
                <a:off x="16002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E6EDFDE-48D1-4196-81F1-B1B6B22468CA}"/>
                  </a:ext>
                </a:extLst>
              </p:cNvPr>
              <p:cNvSpPr/>
              <p:nvPr/>
            </p:nvSpPr>
            <p:spPr>
              <a:xfrm>
                <a:off x="20574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7ABEC2F-E765-4F29-B4C6-2303C7A4E337}"/>
                  </a:ext>
                </a:extLst>
              </p:cNvPr>
              <p:cNvSpPr/>
              <p:nvPr/>
            </p:nvSpPr>
            <p:spPr>
              <a:xfrm>
                <a:off x="25146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5E2AF40-4FD9-4317-85C7-D743C9060D5D}"/>
                  </a:ext>
                </a:extLst>
              </p:cNvPr>
              <p:cNvSpPr/>
              <p:nvPr/>
            </p:nvSpPr>
            <p:spPr>
              <a:xfrm>
                <a:off x="29718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2007051-D8A6-4605-9F5A-53BB63D71D9F}"/>
                  </a:ext>
                </a:extLst>
              </p:cNvPr>
              <p:cNvSpPr/>
              <p:nvPr/>
            </p:nvSpPr>
            <p:spPr>
              <a:xfrm>
                <a:off x="34290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B06C1B0-14F4-43EA-9162-8C8E6A40A3AB}"/>
                  </a:ext>
                </a:extLst>
              </p:cNvPr>
              <p:cNvSpPr/>
              <p:nvPr/>
            </p:nvSpPr>
            <p:spPr>
              <a:xfrm>
                <a:off x="38862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0492AAE-E1A6-4070-9D1A-18D52B2A55A7}"/>
                  </a:ext>
                </a:extLst>
              </p:cNvPr>
              <p:cNvSpPr/>
              <p:nvPr/>
            </p:nvSpPr>
            <p:spPr>
              <a:xfrm>
                <a:off x="11430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77AACCA-D41E-44A1-9FD4-2C93C2FE9287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B8CE2F-0D33-4591-926D-082C0CFC32B7}"/>
                  </a:ext>
                </a:extLst>
              </p:cNvPr>
              <p:cNvSpPr/>
              <p:nvPr/>
            </p:nvSpPr>
            <p:spPr>
              <a:xfrm>
                <a:off x="20574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C94CDC8-04F4-453A-889B-3980EA3D9852}"/>
                  </a:ext>
                </a:extLst>
              </p:cNvPr>
              <p:cNvSpPr/>
              <p:nvPr/>
            </p:nvSpPr>
            <p:spPr>
              <a:xfrm>
                <a:off x="25146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FE19795-7EA5-47CA-85E7-7CCA3DF4DBCE}"/>
                  </a:ext>
                </a:extLst>
              </p:cNvPr>
              <p:cNvSpPr/>
              <p:nvPr/>
            </p:nvSpPr>
            <p:spPr>
              <a:xfrm>
                <a:off x="29718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7F219B0-A996-438D-B241-70E318D72FAC}"/>
                  </a:ext>
                </a:extLst>
              </p:cNvPr>
              <p:cNvSpPr/>
              <p:nvPr/>
            </p:nvSpPr>
            <p:spPr>
              <a:xfrm>
                <a:off x="34290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E7E8123-8465-4CDF-B5A7-E5D838BD3ED2}"/>
                  </a:ext>
                </a:extLst>
              </p:cNvPr>
              <p:cNvSpPr/>
              <p:nvPr/>
            </p:nvSpPr>
            <p:spPr>
              <a:xfrm>
                <a:off x="38862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2709C7BB-8AC6-45FC-9931-E31B3E399DD6}"/>
                </a:ext>
              </a:extLst>
            </p:cNvPr>
            <p:cNvGrpSpPr/>
            <p:nvPr/>
          </p:nvGrpSpPr>
          <p:grpSpPr>
            <a:xfrm>
              <a:off x="1557087" y="2336664"/>
              <a:ext cx="3187700" cy="3251200"/>
              <a:chOff x="1295400" y="2374900"/>
              <a:chExt cx="3187700" cy="325120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D66399D-FB2A-4FEF-BA91-AA9CF3433FE4}"/>
                  </a:ext>
                </a:extLst>
              </p:cNvPr>
              <p:cNvSpPr/>
              <p:nvPr/>
            </p:nvSpPr>
            <p:spPr>
              <a:xfrm>
                <a:off x="12954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D055434A-0E92-4052-B322-361A64A6CD97}"/>
                  </a:ext>
                </a:extLst>
              </p:cNvPr>
              <p:cNvSpPr/>
              <p:nvPr/>
            </p:nvSpPr>
            <p:spPr>
              <a:xfrm>
                <a:off x="17526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F87894B-969F-474B-9F06-7EF967287AB0}"/>
                  </a:ext>
                </a:extLst>
              </p:cNvPr>
              <p:cNvSpPr/>
              <p:nvPr/>
            </p:nvSpPr>
            <p:spPr>
              <a:xfrm>
                <a:off x="22098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3CE4ECC-9AD0-462F-9208-4D69E929F91A}"/>
                  </a:ext>
                </a:extLst>
              </p:cNvPr>
              <p:cNvSpPr/>
              <p:nvPr/>
            </p:nvSpPr>
            <p:spPr>
              <a:xfrm>
                <a:off x="26670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6053FAB-7470-48B3-B8F9-2B2CC133A11F}"/>
                  </a:ext>
                </a:extLst>
              </p:cNvPr>
              <p:cNvSpPr/>
              <p:nvPr/>
            </p:nvSpPr>
            <p:spPr>
              <a:xfrm>
                <a:off x="31242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9F0A702-90C9-4EC2-A9F1-02F720F4A98C}"/>
                  </a:ext>
                </a:extLst>
              </p:cNvPr>
              <p:cNvSpPr/>
              <p:nvPr/>
            </p:nvSpPr>
            <p:spPr>
              <a:xfrm>
                <a:off x="35814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275DF88F-C6A0-4A19-A0F7-1E41E83B2E04}"/>
                  </a:ext>
                </a:extLst>
              </p:cNvPr>
              <p:cNvSpPr/>
              <p:nvPr/>
            </p:nvSpPr>
            <p:spPr>
              <a:xfrm>
                <a:off x="40386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3102689-F4F7-4D7A-BE76-EC6109520301}"/>
                  </a:ext>
                </a:extLst>
              </p:cNvPr>
              <p:cNvSpPr/>
              <p:nvPr/>
            </p:nvSpPr>
            <p:spPr>
              <a:xfrm>
                <a:off x="12954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4FBEB4D-C65E-42B0-8FF1-22BD6DDE4DDD}"/>
                  </a:ext>
                </a:extLst>
              </p:cNvPr>
              <p:cNvSpPr/>
              <p:nvPr/>
            </p:nvSpPr>
            <p:spPr>
              <a:xfrm>
                <a:off x="17526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94B193D2-73DF-470F-9554-7AE8B8A7699F}"/>
                  </a:ext>
                </a:extLst>
              </p:cNvPr>
              <p:cNvSpPr/>
              <p:nvPr/>
            </p:nvSpPr>
            <p:spPr>
              <a:xfrm>
                <a:off x="22098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D6BD914-C8F4-4F3D-BEAE-EE028EEF8915}"/>
                  </a:ext>
                </a:extLst>
              </p:cNvPr>
              <p:cNvSpPr/>
              <p:nvPr/>
            </p:nvSpPr>
            <p:spPr>
              <a:xfrm>
                <a:off x="26670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EF614EE9-8142-4B22-A8E3-70B254D6D45F}"/>
                  </a:ext>
                </a:extLst>
              </p:cNvPr>
              <p:cNvSpPr/>
              <p:nvPr/>
            </p:nvSpPr>
            <p:spPr>
              <a:xfrm>
                <a:off x="31242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5C32F2A5-54AB-4EAF-A49F-692191D3A377}"/>
                  </a:ext>
                </a:extLst>
              </p:cNvPr>
              <p:cNvSpPr/>
              <p:nvPr/>
            </p:nvSpPr>
            <p:spPr>
              <a:xfrm>
                <a:off x="35814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03BB4CBD-3BDB-4E60-A18B-B1CB6477DBB4}"/>
                  </a:ext>
                </a:extLst>
              </p:cNvPr>
              <p:cNvSpPr/>
              <p:nvPr/>
            </p:nvSpPr>
            <p:spPr>
              <a:xfrm>
                <a:off x="40386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AEB6409-0C26-4ABE-B4AA-FF05E0B47C62}"/>
                  </a:ext>
                </a:extLst>
              </p:cNvPr>
              <p:cNvSpPr/>
              <p:nvPr/>
            </p:nvSpPr>
            <p:spPr>
              <a:xfrm>
                <a:off x="12954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C8F47BA-F378-4B04-8F1F-1CB5E7AAE2D0}"/>
                  </a:ext>
                </a:extLst>
              </p:cNvPr>
              <p:cNvSpPr/>
              <p:nvPr/>
            </p:nvSpPr>
            <p:spPr>
              <a:xfrm>
                <a:off x="17526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5267F8B-8CB9-4420-AF2F-E06602CD7035}"/>
                  </a:ext>
                </a:extLst>
              </p:cNvPr>
              <p:cNvSpPr/>
              <p:nvPr/>
            </p:nvSpPr>
            <p:spPr>
              <a:xfrm>
                <a:off x="22098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BB7EDF31-7CDC-4108-B9F7-704FACBD3775}"/>
                  </a:ext>
                </a:extLst>
              </p:cNvPr>
              <p:cNvSpPr/>
              <p:nvPr/>
            </p:nvSpPr>
            <p:spPr>
              <a:xfrm>
                <a:off x="26670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52E04010-C783-49DA-86A5-5F28F05CC0A0}"/>
                  </a:ext>
                </a:extLst>
              </p:cNvPr>
              <p:cNvSpPr/>
              <p:nvPr/>
            </p:nvSpPr>
            <p:spPr>
              <a:xfrm>
                <a:off x="31242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E7E59C2-C2E4-4FAB-AABD-BAB8D4339B33}"/>
                  </a:ext>
                </a:extLst>
              </p:cNvPr>
              <p:cNvSpPr/>
              <p:nvPr/>
            </p:nvSpPr>
            <p:spPr>
              <a:xfrm>
                <a:off x="35814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3BF9DC6-3E49-487E-9755-42AA5F2E1868}"/>
                  </a:ext>
                </a:extLst>
              </p:cNvPr>
              <p:cNvSpPr/>
              <p:nvPr/>
            </p:nvSpPr>
            <p:spPr>
              <a:xfrm>
                <a:off x="40386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50977F5-C67A-4227-9EFA-49B8DA5CAF9A}"/>
                  </a:ext>
                </a:extLst>
              </p:cNvPr>
              <p:cNvSpPr/>
              <p:nvPr/>
            </p:nvSpPr>
            <p:spPr>
              <a:xfrm>
                <a:off x="12954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D959FB9-93D0-4DC2-BE83-4DE17203FA09}"/>
                  </a:ext>
                </a:extLst>
              </p:cNvPr>
              <p:cNvSpPr/>
              <p:nvPr/>
            </p:nvSpPr>
            <p:spPr>
              <a:xfrm>
                <a:off x="17526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AA661B7-7790-4740-8737-5061665369DC}"/>
                  </a:ext>
                </a:extLst>
              </p:cNvPr>
              <p:cNvSpPr/>
              <p:nvPr/>
            </p:nvSpPr>
            <p:spPr>
              <a:xfrm>
                <a:off x="22098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2ADCF15-33E6-4188-820C-D3652A204BB9}"/>
                  </a:ext>
                </a:extLst>
              </p:cNvPr>
              <p:cNvSpPr/>
              <p:nvPr/>
            </p:nvSpPr>
            <p:spPr>
              <a:xfrm>
                <a:off x="26670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103AE36-C897-4947-9A3A-52AB1C0927E0}"/>
                  </a:ext>
                </a:extLst>
              </p:cNvPr>
              <p:cNvSpPr/>
              <p:nvPr/>
            </p:nvSpPr>
            <p:spPr>
              <a:xfrm>
                <a:off x="31242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44925F0-46A2-433A-B411-43D0432B5B6E}"/>
                  </a:ext>
                </a:extLst>
              </p:cNvPr>
              <p:cNvSpPr/>
              <p:nvPr/>
            </p:nvSpPr>
            <p:spPr>
              <a:xfrm>
                <a:off x="35814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EF3EE08-C53F-4C4B-980D-052B0D25E576}"/>
                  </a:ext>
                </a:extLst>
              </p:cNvPr>
              <p:cNvSpPr/>
              <p:nvPr/>
            </p:nvSpPr>
            <p:spPr>
              <a:xfrm>
                <a:off x="40386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B7A0295F-092E-4B9A-86D7-C7A26483B7DA}"/>
                  </a:ext>
                </a:extLst>
              </p:cNvPr>
              <p:cNvSpPr/>
              <p:nvPr/>
            </p:nvSpPr>
            <p:spPr>
              <a:xfrm>
                <a:off x="12954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904CD4CF-9D9A-449C-A414-FD0731DD05D2}"/>
                  </a:ext>
                </a:extLst>
              </p:cNvPr>
              <p:cNvSpPr/>
              <p:nvPr/>
            </p:nvSpPr>
            <p:spPr>
              <a:xfrm>
                <a:off x="17526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8A97346E-FADB-4303-831A-1FBD4324AD7D}"/>
                  </a:ext>
                </a:extLst>
              </p:cNvPr>
              <p:cNvSpPr/>
              <p:nvPr/>
            </p:nvSpPr>
            <p:spPr>
              <a:xfrm>
                <a:off x="22098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500DF93-9C8E-428A-9531-06738D12BFEB}"/>
                  </a:ext>
                </a:extLst>
              </p:cNvPr>
              <p:cNvSpPr/>
              <p:nvPr/>
            </p:nvSpPr>
            <p:spPr>
              <a:xfrm>
                <a:off x="26670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AC80EBA-9E4D-428C-A07F-C748416022F1}"/>
                  </a:ext>
                </a:extLst>
              </p:cNvPr>
              <p:cNvSpPr/>
              <p:nvPr/>
            </p:nvSpPr>
            <p:spPr>
              <a:xfrm>
                <a:off x="31242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04F4A4E-2EF7-447E-A7AF-080FA04BD265}"/>
                  </a:ext>
                </a:extLst>
              </p:cNvPr>
              <p:cNvSpPr/>
              <p:nvPr/>
            </p:nvSpPr>
            <p:spPr>
              <a:xfrm>
                <a:off x="35814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9A777F7F-ABA9-488B-81F3-044D33D40D2A}"/>
                  </a:ext>
                </a:extLst>
              </p:cNvPr>
              <p:cNvSpPr/>
              <p:nvPr/>
            </p:nvSpPr>
            <p:spPr>
              <a:xfrm>
                <a:off x="40386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520A2B2A-A548-45FE-A60B-05EB4AFDD0B4}"/>
                  </a:ext>
                </a:extLst>
              </p:cNvPr>
              <p:cNvSpPr/>
              <p:nvPr/>
            </p:nvSpPr>
            <p:spPr>
              <a:xfrm>
                <a:off x="12954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5125E14-099C-4403-A6D6-95B1A21C8734}"/>
                  </a:ext>
                </a:extLst>
              </p:cNvPr>
              <p:cNvSpPr/>
              <p:nvPr/>
            </p:nvSpPr>
            <p:spPr>
              <a:xfrm>
                <a:off x="17526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9C29206-D90D-42AE-996E-526525548A86}"/>
                  </a:ext>
                </a:extLst>
              </p:cNvPr>
              <p:cNvSpPr/>
              <p:nvPr/>
            </p:nvSpPr>
            <p:spPr>
              <a:xfrm>
                <a:off x="22098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243EDA0-80C4-40DD-9E22-9B6688EAE543}"/>
                  </a:ext>
                </a:extLst>
              </p:cNvPr>
              <p:cNvSpPr/>
              <p:nvPr/>
            </p:nvSpPr>
            <p:spPr>
              <a:xfrm>
                <a:off x="26670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75D9926-FF63-4D64-B903-A34BC864E103}"/>
                  </a:ext>
                </a:extLst>
              </p:cNvPr>
              <p:cNvSpPr/>
              <p:nvPr/>
            </p:nvSpPr>
            <p:spPr>
              <a:xfrm>
                <a:off x="31242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CCD85F6-E633-4797-8201-05112168B53E}"/>
                  </a:ext>
                </a:extLst>
              </p:cNvPr>
              <p:cNvSpPr/>
              <p:nvPr/>
            </p:nvSpPr>
            <p:spPr>
              <a:xfrm>
                <a:off x="35814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7F3C2EE-97BE-4BC1-90A8-DA7F40876BD4}"/>
                  </a:ext>
                </a:extLst>
              </p:cNvPr>
              <p:cNvSpPr/>
              <p:nvPr/>
            </p:nvSpPr>
            <p:spPr>
              <a:xfrm>
                <a:off x="40386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B02ECFB-AC96-43E1-A501-2158165D8993}"/>
                  </a:ext>
                </a:extLst>
              </p:cNvPr>
              <p:cNvSpPr/>
              <p:nvPr/>
            </p:nvSpPr>
            <p:spPr>
              <a:xfrm>
                <a:off x="12954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C25D5950-2464-475F-B59D-9C69D6C81D3B}"/>
                  </a:ext>
                </a:extLst>
              </p:cNvPr>
              <p:cNvSpPr/>
              <p:nvPr/>
            </p:nvSpPr>
            <p:spPr>
              <a:xfrm>
                <a:off x="17526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A48080AB-6F0D-4EC5-A800-1710FCC70FDD}"/>
                  </a:ext>
                </a:extLst>
              </p:cNvPr>
              <p:cNvSpPr/>
              <p:nvPr/>
            </p:nvSpPr>
            <p:spPr>
              <a:xfrm>
                <a:off x="22098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12489F5-51FE-489B-BD9C-CBC51D7248AA}"/>
                  </a:ext>
                </a:extLst>
              </p:cNvPr>
              <p:cNvSpPr/>
              <p:nvPr/>
            </p:nvSpPr>
            <p:spPr>
              <a:xfrm>
                <a:off x="26670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07357A3F-D0E7-40AC-9610-E69D8CE3B561}"/>
                  </a:ext>
                </a:extLst>
              </p:cNvPr>
              <p:cNvSpPr/>
              <p:nvPr/>
            </p:nvSpPr>
            <p:spPr>
              <a:xfrm>
                <a:off x="31242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24A7CE1-9A87-40A7-B3DD-46A9336609EF}"/>
                  </a:ext>
                </a:extLst>
              </p:cNvPr>
              <p:cNvSpPr/>
              <p:nvPr/>
            </p:nvSpPr>
            <p:spPr>
              <a:xfrm>
                <a:off x="35814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ED3E020-460E-4432-9272-B321C78C66F5}"/>
                  </a:ext>
                </a:extLst>
              </p:cNvPr>
              <p:cNvSpPr/>
              <p:nvPr/>
            </p:nvSpPr>
            <p:spPr>
              <a:xfrm>
                <a:off x="40386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42380C52-85AA-4D98-B42F-0760C723DE2A}"/>
                </a:ext>
              </a:extLst>
            </p:cNvPr>
            <p:cNvGrpSpPr/>
            <p:nvPr/>
          </p:nvGrpSpPr>
          <p:grpSpPr>
            <a:xfrm>
              <a:off x="1779337" y="2558914"/>
              <a:ext cx="3187700" cy="3251200"/>
              <a:chOff x="1447800" y="2527300"/>
              <a:chExt cx="3187700" cy="3251200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BAB40D52-D35B-4DD7-832D-F8FF4EC0AA6F}"/>
                  </a:ext>
                </a:extLst>
              </p:cNvPr>
              <p:cNvSpPr/>
              <p:nvPr/>
            </p:nvSpPr>
            <p:spPr>
              <a:xfrm>
                <a:off x="14478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2010D70-CE6C-41D5-8ED6-0D5EC7E1F6B6}"/>
                  </a:ext>
                </a:extLst>
              </p:cNvPr>
              <p:cNvSpPr/>
              <p:nvPr/>
            </p:nvSpPr>
            <p:spPr>
              <a:xfrm>
                <a:off x="19050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E291401-96BC-4B01-A16B-8E9A055559EE}"/>
                  </a:ext>
                </a:extLst>
              </p:cNvPr>
              <p:cNvSpPr/>
              <p:nvPr/>
            </p:nvSpPr>
            <p:spPr>
              <a:xfrm>
                <a:off x="23622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73E44BD3-E383-40D7-85CF-ACD38CD6DAB0}"/>
                  </a:ext>
                </a:extLst>
              </p:cNvPr>
              <p:cNvSpPr/>
              <p:nvPr/>
            </p:nvSpPr>
            <p:spPr>
              <a:xfrm>
                <a:off x="28194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2CD4BCB-AB62-4C36-9049-4A7CDCC64D2C}"/>
                  </a:ext>
                </a:extLst>
              </p:cNvPr>
              <p:cNvSpPr/>
              <p:nvPr/>
            </p:nvSpPr>
            <p:spPr>
              <a:xfrm>
                <a:off x="32766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96BBE53-ABDE-4A77-ABCC-244C486F7855}"/>
                  </a:ext>
                </a:extLst>
              </p:cNvPr>
              <p:cNvSpPr/>
              <p:nvPr/>
            </p:nvSpPr>
            <p:spPr>
              <a:xfrm>
                <a:off x="37338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9B4B79DA-FDF6-4BB0-A4A3-E04215C91F72}"/>
                  </a:ext>
                </a:extLst>
              </p:cNvPr>
              <p:cNvSpPr/>
              <p:nvPr/>
            </p:nvSpPr>
            <p:spPr>
              <a:xfrm>
                <a:off x="41910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4912DFE5-EF87-4D1D-B07F-C89598E17308}"/>
                  </a:ext>
                </a:extLst>
              </p:cNvPr>
              <p:cNvSpPr/>
              <p:nvPr/>
            </p:nvSpPr>
            <p:spPr>
              <a:xfrm>
                <a:off x="14478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7B6500C-42EF-492F-BA90-586B94E6A7CC}"/>
                  </a:ext>
                </a:extLst>
              </p:cNvPr>
              <p:cNvSpPr/>
              <p:nvPr/>
            </p:nvSpPr>
            <p:spPr>
              <a:xfrm>
                <a:off x="19050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6926F44-A521-4D78-B04E-887E0581FCAE}"/>
                  </a:ext>
                </a:extLst>
              </p:cNvPr>
              <p:cNvSpPr/>
              <p:nvPr/>
            </p:nvSpPr>
            <p:spPr>
              <a:xfrm>
                <a:off x="23622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0E0A090F-6A57-4B40-A1F0-219A9E48AB5F}"/>
                  </a:ext>
                </a:extLst>
              </p:cNvPr>
              <p:cNvSpPr/>
              <p:nvPr/>
            </p:nvSpPr>
            <p:spPr>
              <a:xfrm>
                <a:off x="28194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C4CD4C0-D588-4486-A633-B33F47DD9C9B}"/>
                  </a:ext>
                </a:extLst>
              </p:cNvPr>
              <p:cNvSpPr/>
              <p:nvPr/>
            </p:nvSpPr>
            <p:spPr>
              <a:xfrm>
                <a:off x="32766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D416A47-C2C3-43E0-A966-B9391D3A3A62}"/>
                  </a:ext>
                </a:extLst>
              </p:cNvPr>
              <p:cNvSpPr/>
              <p:nvPr/>
            </p:nvSpPr>
            <p:spPr>
              <a:xfrm>
                <a:off x="37338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49BE6E2-3D8C-48F2-9816-2F1A8E3883C8}"/>
                  </a:ext>
                </a:extLst>
              </p:cNvPr>
              <p:cNvSpPr/>
              <p:nvPr/>
            </p:nvSpPr>
            <p:spPr>
              <a:xfrm>
                <a:off x="41910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1259F81C-CC92-4328-879E-033B4B1AA339}"/>
                  </a:ext>
                </a:extLst>
              </p:cNvPr>
              <p:cNvSpPr/>
              <p:nvPr/>
            </p:nvSpPr>
            <p:spPr>
              <a:xfrm>
                <a:off x="14478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0A76664-DD0C-455D-98C9-001413013207}"/>
                  </a:ext>
                </a:extLst>
              </p:cNvPr>
              <p:cNvSpPr/>
              <p:nvPr/>
            </p:nvSpPr>
            <p:spPr>
              <a:xfrm>
                <a:off x="19050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D6206E61-5521-4380-A2BC-A021FD88A8B0}"/>
                  </a:ext>
                </a:extLst>
              </p:cNvPr>
              <p:cNvSpPr/>
              <p:nvPr/>
            </p:nvSpPr>
            <p:spPr>
              <a:xfrm>
                <a:off x="23622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B5FD930B-9D5F-44C1-BDF8-1A70FCB93306}"/>
                  </a:ext>
                </a:extLst>
              </p:cNvPr>
              <p:cNvSpPr/>
              <p:nvPr/>
            </p:nvSpPr>
            <p:spPr>
              <a:xfrm>
                <a:off x="28194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953B687-11AD-449D-B502-6D7620ABEDF3}"/>
                  </a:ext>
                </a:extLst>
              </p:cNvPr>
              <p:cNvSpPr/>
              <p:nvPr/>
            </p:nvSpPr>
            <p:spPr>
              <a:xfrm>
                <a:off x="32766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2D8E0F-E2ED-452F-A1C3-F2754F9949D0}"/>
                  </a:ext>
                </a:extLst>
              </p:cNvPr>
              <p:cNvSpPr/>
              <p:nvPr/>
            </p:nvSpPr>
            <p:spPr>
              <a:xfrm>
                <a:off x="37338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0F01743-1734-4C22-9F5A-DABE3DF86B41}"/>
                  </a:ext>
                </a:extLst>
              </p:cNvPr>
              <p:cNvSpPr/>
              <p:nvPr/>
            </p:nvSpPr>
            <p:spPr>
              <a:xfrm>
                <a:off x="41910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539D816D-785F-4370-A5D6-7BB713846C7A}"/>
                  </a:ext>
                </a:extLst>
              </p:cNvPr>
              <p:cNvSpPr/>
              <p:nvPr/>
            </p:nvSpPr>
            <p:spPr>
              <a:xfrm>
                <a:off x="14478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9F80F49-91AB-4514-99A2-9603CB759E21}"/>
                  </a:ext>
                </a:extLst>
              </p:cNvPr>
              <p:cNvSpPr/>
              <p:nvPr/>
            </p:nvSpPr>
            <p:spPr>
              <a:xfrm>
                <a:off x="19050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13E1D262-73E7-4970-869A-5A74D30D774D}"/>
                  </a:ext>
                </a:extLst>
              </p:cNvPr>
              <p:cNvSpPr/>
              <p:nvPr/>
            </p:nvSpPr>
            <p:spPr>
              <a:xfrm>
                <a:off x="23622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E959FE95-0E20-44CD-B678-25100AD0F698}"/>
                  </a:ext>
                </a:extLst>
              </p:cNvPr>
              <p:cNvSpPr/>
              <p:nvPr/>
            </p:nvSpPr>
            <p:spPr>
              <a:xfrm>
                <a:off x="28194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8540611A-6578-43AF-93A3-4B9DBEA6459F}"/>
                  </a:ext>
                </a:extLst>
              </p:cNvPr>
              <p:cNvSpPr/>
              <p:nvPr/>
            </p:nvSpPr>
            <p:spPr>
              <a:xfrm>
                <a:off x="32766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BF5032C-7E09-44B8-9F0A-31D982080C28}"/>
                  </a:ext>
                </a:extLst>
              </p:cNvPr>
              <p:cNvSpPr/>
              <p:nvPr/>
            </p:nvSpPr>
            <p:spPr>
              <a:xfrm>
                <a:off x="37338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E1C1D0AE-0DDF-4FB8-ABCF-167BCE490DA6}"/>
                  </a:ext>
                </a:extLst>
              </p:cNvPr>
              <p:cNvSpPr/>
              <p:nvPr/>
            </p:nvSpPr>
            <p:spPr>
              <a:xfrm>
                <a:off x="41910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25C78103-80E7-4D87-B106-AA6E467855A7}"/>
                  </a:ext>
                </a:extLst>
              </p:cNvPr>
              <p:cNvSpPr/>
              <p:nvPr/>
            </p:nvSpPr>
            <p:spPr>
              <a:xfrm>
                <a:off x="14478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55E2FDAB-A8DE-4C92-BC9B-F7FACCFD2FDC}"/>
                  </a:ext>
                </a:extLst>
              </p:cNvPr>
              <p:cNvSpPr/>
              <p:nvPr/>
            </p:nvSpPr>
            <p:spPr>
              <a:xfrm>
                <a:off x="19050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7A14825-7A25-45E7-9374-6510470B04E7}"/>
                  </a:ext>
                </a:extLst>
              </p:cNvPr>
              <p:cNvSpPr/>
              <p:nvPr/>
            </p:nvSpPr>
            <p:spPr>
              <a:xfrm>
                <a:off x="23622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71B77D5F-F858-438A-B4B9-B47E30FD2EA8}"/>
                  </a:ext>
                </a:extLst>
              </p:cNvPr>
              <p:cNvSpPr/>
              <p:nvPr/>
            </p:nvSpPr>
            <p:spPr>
              <a:xfrm>
                <a:off x="28194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AF4359-B444-47DD-ACD1-9082931F5C99}"/>
                  </a:ext>
                </a:extLst>
              </p:cNvPr>
              <p:cNvSpPr/>
              <p:nvPr/>
            </p:nvSpPr>
            <p:spPr>
              <a:xfrm>
                <a:off x="32766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8CAD599-9868-4168-B571-DECAB4FCEC8A}"/>
                  </a:ext>
                </a:extLst>
              </p:cNvPr>
              <p:cNvSpPr/>
              <p:nvPr/>
            </p:nvSpPr>
            <p:spPr>
              <a:xfrm>
                <a:off x="37338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74EAB454-E51F-493A-8D18-D7DB286FE4E4}"/>
                  </a:ext>
                </a:extLst>
              </p:cNvPr>
              <p:cNvSpPr/>
              <p:nvPr/>
            </p:nvSpPr>
            <p:spPr>
              <a:xfrm>
                <a:off x="41910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11629398-9C69-40FB-BC54-C00B5447EFEE}"/>
                  </a:ext>
                </a:extLst>
              </p:cNvPr>
              <p:cNvSpPr/>
              <p:nvPr/>
            </p:nvSpPr>
            <p:spPr>
              <a:xfrm>
                <a:off x="14478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F3EE9A7-1649-48DE-8890-390F5A1ACEE9}"/>
                  </a:ext>
                </a:extLst>
              </p:cNvPr>
              <p:cNvSpPr/>
              <p:nvPr/>
            </p:nvSpPr>
            <p:spPr>
              <a:xfrm>
                <a:off x="19050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48AE1A2-0E9A-4016-B30A-540835B82567}"/>
                  </a:ext>
                </a:extLst>
              </p:cNvPr>
              <p:cNvSpPr/>
              <p:nvPr/>
            </p:nvSpPr>
            <p:spPr>
              <a:xfrm>
                <a:off x="23622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2811875-8F88-45DC-A45D-9EC564932732}"/>
                  </a:ext>
                </a:extLst>
              </p:cNvPr>
              <p:cNvSpPr/>
              <p:nvPr/>
            </p:nvSpPr>
            <p:spPr>
              <a:xfrm>
                <a:off x="28194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FE473B23-EE8E-4B1E-9B92-D06E6C22003D}"/>
                  </a:ext>
                </a:extLst>
              </p:cNvPr>
              <p:cNvSpPr/>
              <p:nvPr/>
            </p:nvSpPr>
            <p:spPr>
              <a:xfrm>
                <a:off x="32766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2BAF772A-EEED-4617-9C7C-FC2EE7A36AA6}"/>
                  </a:ext>
                </a:extLst>
              </p:cNvPr>
              <p:cNvSpPr/>
              <p:nvPr/>
            </p:nvSpPr>
            <p:spPr>
              <a:xfrm>
                <a:off x="37338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1A70ABF-CDDF-4255-AAAD-89F03938DF6F}"/>
                  </a:ext>
                </a:extLst>
              </p:cNvPr>
              <p:cNvSpPr/>
              <p:nvPr/>
            </p:nvSpPr>
            <p:spPr>
              <a:xfrm>
                <a:off x="41910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62A6B91-1C68-4F14-B80B-8F6BA11A70AC}"/>
                  </a:ext>
                </a:extLst>
              </p:cNvPr>
              <p:cNvSpPr/>
              <p:nvPr/>
            </p:nvSpPr>
            <p:spPr>
              <a:xfrm>
                <a:off x="14478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C4DF79D2-D1EC-4316-BBCD-72DF98595196}"/>
                  </a:ext>
                </a:extLst>
              </p:cNvPr>
              <p:cNvSpPr/>
              <p:nvPr/>
            </p:nvSpPr>
            <p:spPr>
              <a:xfrm>
                <a:off x="19050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942FED0C-800F-4B60-81EA-866181693A8D}"/>
                  </a:ext>
                </a:extLst>
              </p:cNvPr>
              <p:cNvSpPr/>
              <p:nvPr/>
            </p:nvSpPr>
            <p:spPr>
              <a:xfrm>
                <a:off x="23622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1CE80395-4613-460B-B578-FA2EB5193DF2}"/>
                  </a:ext>
                </a:extLst>
              </p:cNvPr>
              <p:cNvSpPr/>
              <p:nvPr/>
            </p:nvSpPr>
            <p:spPr>
              <a:xfrm>
                <a:off x="28194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D6B5652-C764-4C3B-AC7B-62E43D4ECE61}"/>
                  </a:ext>
                </a:extLst>
              </p:cNvPr>
              <p:cNvSpPr/>
              <p:nvPr/>
            </p:nvSpPr>
            <p:spPr>
              <a:xfrm>
                <a:off x="32766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A5E46CC-A4FD-4ECB-8883-D2257980DCBC}"/>
                  </a:ext>
                </a:extLst>
              </p:cNvPr>
              <p:cNvSpPr/>
              <p:nvPr/>
            </p:nvSpPr>
            <p:spPr>
              <a:xfrm>
                <a:off x="37338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4D78D6D-82B3-4B1B-926A-06BFEF202755}"/>
                  </a:ext>
                </a:extLst>
              </p:cNvPr>
              <p:cNvSpPr/>
              <p:nvPr/>
            </p:nvSpPr>
            <p:spPr>
              <a:xfrm>
                <a:off x="41910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0D21E3B-8CFF-43CB-8E9C-6D9788A66E13}"/>
              </a:ext>
            </a:extLst>
          </p:cNvPr>
          <p:cNvSpPr/>
          <p:nvPr/>
        </p:nvSpPr>
        <p:spPr>
          <a:xfrm>
            <a:off x="2640932" y="5936324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Image 7x7x3</a:t>
            </a:r>
            <a:endParaRPr lang="ko-KR" altLang="en-US" sz="2000" dirty="0"/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029978F9-FF49-42DA-BDFC-FD7D219B6608}"/>
              </a:ext>
            </a:extLst>
          </p:cNvPr>
          <p:cNvGrpSpPr/>
          <p:nvPr/>
        </p:nvGrpSpPr>
        <p:grpSpPr>
          <a:xfrm>
            <a:off x="7931818" y="2987038"/>
            <a:ext cx="1828800" cy="1885311"/>
            <a:chOff x="5626100" y="3175000"/>
            <a:chExt cx="1828800" cy="1885311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5D46D3F-E642-463B-B94F-C8B77D0D0D95}"/>
                </a:ext>
              </a:extLst>
            </p:cNvPr>
            <p:cNvGrpSpPr/>
            <p:nvPr/>
          </p:nvGrpSpPr>
          <p:grpSpPr>
            <a:xfrm>
              <a:off x="5626100" y="3175000"/>
              <a:ext cx="1358900" cy="1384300"/>
              <a:chOff x="5626100" y="3175000"/>
              <a:chExt cx="1358900" cy="1384300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7F3FCB92-39FB-41B2-BB7F-3F74EA33EB4B}"/>
                  </a:ext>
                </a:extLst>
              </p:cNvPr>
              <p:cNvSpPr/>
              <p:nvPr/>
            </p:nvSpPr>
            <p:spPr>
              <a:xfrm>
                <a:off x="56261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95BCB18-0879-4C16-BE56-4354FA13EBD4}"/>
                  </a:ext>
                </a:extLst>
              </p:cNvPr>
              <p:cNvSpPr/>
              <p:nvPr/>
            </p:nvSpPr>
            <p:spPr>
              <a:xfrm>
                <a:off x="60833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1039C8FC-07AB-49C5-86D8-034881CBDB2F}"/>
                  </a:ext>
                </a:extLst>
              </p:cNvPr>
              <p:cNvSpPr/>
              <p:nvPr/>
            </p:nvSpPr>
            <p:spPr>
              <a:xfrm>
                <a:off x="65405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16B2F3D3-ADE2-4F58-8F7F-D5D97BCF3644}"/>
                  </a:ext>
                </a:extLst>
              </p:cNvPr>
              <p:cNvSpPr/>
              <p:nvPr/>
            </p:nvSpPr>
            <p:spPr>
              <a:xfrm>
                <a:off x="56261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1E4AC4FD-AB12-4A46-8C67-676F864237CD}"/>
                  </a:ext>
                </a:extLst>
              </p:cNvPr>
              <p:cNvSpPr/>
              <p:nvPr/>
            </p:nvSpPr>
            <p:spPr>
              <a:xfrm>
                <a:off x="60833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A2B72BD8-EC4B-4182-8C5C-6A9A62DD7D21}"/>
                  </a:ext>
                </a:extLst>
              </p:cNvPr>
              <p:cNvSpPr/>
              <p:nvPr/>
            </p:nvSpPr>
            <p:spPr>
              <a:xfrm>
                <a:off x="65405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57579517-0E1E-4526-B8B1-7554910515E5}"/>
                  </a:ext>
                </a:extLst>
              </p:cNvPr>
              <p:cNvSpPr/>
              <p:nvPr/>
            </p:nvSpPr>
            <p:spPr>
              <a:xfrm>
                <a:off x="56261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14B42A61-B338-4EC0-B210-35AECF20BF6D}"/>
                  </a:ext>
                </a:extLst>
              </p:cNvPr>
              <p:cNvSpPr/>
              <p:nvPr/>
            </p:nvSpPr>
            <p:spPr>
              <a:xfrm>
                <a:off x="60833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F9BAC7C-2756-4AAE-8E36-03371CFC0B27}"/>
                  </a:ext>
                </a:extLst>
              </p:cNvPr>
              <p:cNvSpPr/>
              <p:nvPr/>
            </p:nvSpPr>
            <p:spPr>
              <a:xfrm>
                <a:off x="65405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C589043-86E4-45E8-8D87-5BD525E51EDF}"/>
                </a:ext>
              </a:extLst>
            </p:cNvPr>
            <p:cNvGrpSpPr/>
            <p:nvPr/>
          </p:nvGrpSpPr>
          <p:grpSpPr>
            <a:xfrm>
              <a:off x="5855368" y="3437888"/>
              <a:ext cx="1358900" cy="1384300"/>
              <a:chOff x="5778500" y="3327400"/>
              <a:chExt cx="1358900" cy="1384300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4DDC2582-72A0-47FC-AF41-E82773C11110}"/>
                  </a:ext>
                </a:extLst>
              </p:cNvPr>
              <p:cNvSpPr/>
              <p:nvPr/>
            </p:nvSpPr>
            <p:spPr>
              <a:xfrm>
                <a:off x="57785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9B1AC09-763B-4F70-9F47-469DDD42472F}"/>
                  </a:ext>
                </a:extLst>
              </p:cNvPr>
              <p:cNvSpPr/>
              <p:nvPr/>
            </p:nvSpPr>
            <p:spPr>
              <a:xfrm>
                <a:off x="62357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6F21891B-F943-4E55-93E0-1126BAA3065B}"/>
                  </a:ext>
                </a:extLst>
              </p:cNvPr>
              <p:cNvSpPr/>
              <p:nvPr/>
            </p:nvSpPr>
            <p:spPr>
              <a:xfrm>
                <a:off x="66929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FCA59FFF-6B66-44B2-99ED-BD757135DE06}"/>
                  </a:ext>
                </a:extLst>
              </p:cNvPr>
              <p:cNvSpPr/>
              <p:nvPr/>
            </p:nvSpPr>
            <p:spPr>
              <a:xfrm>
                <a:off x="57785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D74F6708-56DF-4D1F-811B-6A9C1FA71B93}"/>
                  </a:ext>
                </a:extLst>
              </p:cNvPr>
              <p:cNvSpPr/>
              <p:nvPr/>
            </p:nvSpPr>
            <p:spPr>
              <a:xfrm>
                <a:off x="62357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0BF9EFF-6F8F-44B7-A95B-289F8CA040AE}"/>
                  </a:ext>
                </a:extLst>
              </p:cNvPr>
              <p:cNvSpPr/>
              <p:nvPr/>
            </p:nvSpPr>
            <p:spPr>
              <a:xfrm>
                <a:off x="66929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054FCB3-C10A-4309-85CB-90E810C4948D}"/>
                  </a:ext>
                </a:extLst>
              </p:cNvPr>
              <p:cNvSpPr/>
              <p:nvPr/>
            </p:nvSpPr>
            <p:spPr>
              <a:xfrm>
                <a:off x="57785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34FF051E-BC2E-4829-A09B-37AA82B0839F}"/>
                  </a:ext>
                </a:extLst>
              </p:cNvPr>
              <p:cNvSpPr/>
              <p:nvPr/>
            </p:nvSpPr>
            <p:spPr>
              <a:xfrm>
                <a:off x="62357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93A548C8-85F8-4223-B565-C5CAC6A77D27}"/>
                  </a:ext>
                </a:extLst>
              </p:cNvPr>
              <p:cNvSpPr/>
              <p:nvPr/>
            </p:nvSpPr>
            <p:spPr>
              <a:xfrm>
                <a:off x="66929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74947405-6780-4AFB-A078-38E054A8475F}"/>
                </a:ext>
              </a:extLst>
            </p:cNvPr>
            <p:cNvGrpSpPr/>
            <p:nvPr/>
          </p:nvGrpSpPr>
          <p:grpSpPr>
            <a:xfrm>
              <a:off x="6096000" y="3676011"/>
              <a:ext cx="1358900" cy="1384300"/>
              <a:chOff x="5930900" y="3479800"/>
              <a:chExt cx="1358900" cy="1384300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73F99358-EFB9-459F-9DDF-DB54415AF8A1}"/>
                  </a:ext>
                </a:extLst>
              </p:cNvPr>
              <p:cNvSpPr/>
              <p:nvPr/>
            </p:nvSpPr>
            <p:spPr>
              <a:xfrm>
                <a:off x="59309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26984051-E45B-4AD1-8DF8-68242EE34285}"/>
                  </a:ext>
                </a:extLst>
              </p:cNvPr>
              <p:cNvSpPr/>
              <p:nvPr/>
            </p:nvSpPr>
            <p:spPr>
              <a:xfrm>
                <a:off x="63881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074022E-E6FB-4037-A8C3-BD3DE4153427}"/>
                  </a:ext>
                </a:extLst>
              </p:cNvPr>
              <p:cNvSpPr/>
              <p:nvPr/>
            </p:nvSpPr>
            <p:spPr>
              <a:xfrm>
                <a:off x="68453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4C5EF40-1B1D-4A12-A6BD-1371EF1AC4EA}"/>
                  </a:ext>
                </a:extLst>
              </p:cNvPr>
              <p:cNvSpPr/>
              <p:nvPr/>
            </p:nvSpPr>
            <p:spPr>
              <a:xfrm>
                <a:off x="59309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9C8EF6A-C6AE-4B04-AA30-B86A7B586D2F}"/>
                  </a:ext>
                </a:extLst>
              </p:cNvPr>
              <p:cNvSpPr/>
              <p:nvPr/>
            </p:nvSpPr>
            <p:spPr>
              <a:xfrm>
                <a:off x="63881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4986A0E4-B426-41A1-9671-9E184D051E57}"/>
                  </a:ext>
                </a:extLst>
              </p:cNvPr>
              <p:cNvSpPr/>
              <p:nvPr/>
            </p:nvSpPr>
            <p:spPr>
              <a:xfrm>
                <a:off x="68453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FF11C53C-F5D8-4EB9-A8AA-2CB2DBB1EB62}"/>
                  </a:ext>
                </a:extLst>
              </p:cNvPr>
              <p:cNvSpPr/>
              <p:nvPr/>
            </p:nvSpPr>
            <p:spPr>
              <a:xfrm>
                <a:off x="59309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D6E7733E-9543-407E-A270-CC30F2D06572}"/>
                  </a:ext>
                </a:extLst>
              </p:cNvPr>
              <p:cNvSpPr/>
              <p:nvPr/>
            </p:nvSpPr>
            <p:spPr>
              <a:xfrm>
                <a:off x="63881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ABC9D90-72DA-4330-80C6-DA7080173912}"/>
                  </a:ext>
                </a:extLst>
              </p:cNvPr>
              <p:cNvSpPr/>
              <p:nvPr/>
            </p:nvSpPr>
            <p:spPr>
              <a:xfrm>
                <a:off x="68453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2165ACF-82F0-4806-A121-47F4F260CD16}"/>
              </a:ext>
            </a:extLst>
          </p:cNvPr>
          <p:cNvSpPr/>
          <p:nvPr/>
        </p:nvSpPr>
        <p:spPr>
          <a:xfrm>
            <a:off x="8115616" y="5936324"/>
            <a:ext cx="1541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filter 3x3x3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48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2BE9C2-BB20-42F1-B874-AF6372C9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33" y="1990013"/>
            <a:ext cx="9970734" cy="414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C89D27-F9E3-4AE1-879C-8B1705DBE513}"/>
              </a:ext>
            </a:extLst>
          </p:cNvPr>
          <p:cNvSpPr/>
          <p:nvPr/>
        </p:nvSpPr>
        <p:spPr>
          <a:xfrm>
            <a:off x="285472" y="1557143"/>
            <a:ext cx="268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Applications of </a:t>
            </a:r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intro : Applications of </a:t>
            </a:r>
            <a:r>
              <a:rPr lang="en-US" altLang="ko-KR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50974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3D102-95DF-4753-A1AC-0D0662F27925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3D51B8-F4F5-4D62-955E-89719B54B0C0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3D34BF-4EF1-4019-B6AD-7419999A6968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5A6963-8D0E-4B3A-A7EF-89C5708902D0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365980-29FF-49A4-9696-BC856E652890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925B43-0E17-40CA-88D9-D9F605598DE0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063F51-D983-4F95-B29A-896E326FCC68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9AB701-D0F1-4FC3-B04E-8CE7FDEB54F6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372561-DC65-4C5D-AAF9-2E5AC93D4E84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EE374-A76B-4E58-B6C5-EBA90AD74079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860F7-F7C1-484F-84B2-3194CACA62D7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A3D53-8C4D-474C-9F7B-DD523EC9FA31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623FD-FA0A-474F-B290-C8369BE4A828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579683-FD60-4D87-AB9B-138A004EA1E8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D02489-1A81-4857-8051-DBA82A8A859C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4AB86F-7736-4266-A8CF-9B9D6A42373F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AF41DA-7A0E-4FD6-85E9-47EA8DC716AD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112353-DABB-4840-8D35-C13778D86E38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F58448-3B95-47A9-9EDF-615326D8DBC2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C85872-4E57-4B33-9C59-71A8505DBD60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905A2A-D116-46CE-9BB4-4214B676EF5C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98A473-B0EE-45DF-A40D-FA6156F6BD22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567DAF-7E6D-41F1-8817-080D2052D92A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BD8DDE-416D-4925-B518-87192C205F97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FC7032-D86D-4659-88C4-6C5605019CB0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1F4CB0-6643-4014-967A-8A4845C24192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69A8D5-074D-4A36-9EBE-1D039C2BFC57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923802-6C7E-434D-89DB-324CD995CC82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90BE4E-6996-479A-AAF6-B03D33BC58C2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C6E809-EE70-4269-AD7C-932E367CE50D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E6FA33-85D8-489A-B089-FA34D115F187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ADED290-05C3-488B-9894-66A48B2108EE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1D5871-D969-4BD6-A00D-A519D203968F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A7D61-192B-46ED-B295-FB7B6AC3E0E9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09AE7D-5C19-45FA-A234-DB3FD268C51A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8924B3-82C2-4141-B4B7-93541C58490E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61D044-F8CA-451A-A470-B58E0134DA31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099CD1-52CE-4B44-B12C-CDEA0F9BF99D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498E-4853-42DC-B76D-D06485142523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B8B24-0EB8-4D66-AF3E-4E1239AB3AD5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5AD99B-A8C6-40AE-AA17-9083671CA0D3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8D2A26-880A-4AAC-BF27-20C2327D850D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5E5306-06A5-473D-9CDD-160761F57F36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830B6F-7C2A-4A00-9526-84D491C1004F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B534B3-84BB-42FC-BA8B-5A2F5F2E15A8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B27B80-3AFA-46E6-87DB-45E9936A3C61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8E68CE-408D-4C59-B6FF-8D470FE526E9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C80BEA-5385-4224-B1B0-92410DDDEFAB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87D5AE-FAAE-432A-A3A1-D74009C8371C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D8396-BD58-47E8-99D8-E54B6ADFBE90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1A69D5-0715-4496-AFFC-1D009090EFE7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73EB8D-2BD5-49A1-90C1-D561ACE7765B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EBFB17-29E1-4CD6-BB6A-C60087230841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DEC10F-B292-48FB-B185-C1536A2B23FE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FAF5F1-765D-428C-A291-DF4BBAC091D8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554AA-0D4D-4E31-8B49-27852F6BA936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CCD7C33-CDBF-4625-A81A-6CF2486A73FD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676149-4AB5-4EF8-BE3B-A5CD9D11C236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68619D-0B95-4F32-BE03-50167FD0F20B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C429501-BE7A-43CC-BCBD-E3710D6B6F30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1E309B-F7EC-422A-939B-776EAC5D1CBF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9F202D2-3B0C-4F87-B14E-A52F93BF9FA9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2D49E82-15A3-44CB-A711-740135A57741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0E96D2-1044-45E7-B7EB-B4394EA62C38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72AC5AB-026D-45B9-A9B8-C5B1F633AFA1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9145A1A-828D-4BCB-A22F-ABA268D13024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86E98B-14E1-48D9-8432-67C750ED819A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6868BC8-B18A-4E7B-A09D-EBB8821F337C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6704A96-053A-4392-B949-8394361CFFF0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515D340-5FB4-41A1-BF94-77B78541BE29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86341-68C8-4A52-AD8E-1FCEFAE2F349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B77722-DC3A-46F0-A26A-809ABC926C3E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AAFC0F6-F052-4575-8C06-9F201F715AC6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DC2A18-1B98-491F-A462-5B43DEEDBC2F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텍스트 상자 149">
            <a:extLst>
              <a:ext uri="{FF2B5EF4-FFF2-40B4-BE49-F238E27FC236}">
                <a16:creationId xmlns:a16="http://schemas.microsoft.com/office/drawing/2014/main" id="{AAA3ECE4-E183-4A65-8BAC-805F83C4FDE1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텍스트 상자 150">
            <a:extLst>
              <a:ext uri="{FF2B5EF4-FFF2-40B4-BE49-F238E27FC236}">
                <a16:creationId xmlns:a16="http://schemas.microsoft.com/office/drawing/2014/main" id="{45E379C8-13A6-4191-AC1D-59F96663FD3C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F2C41-07C2-49C8-BC11-EFECBA892162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B40D8B-088C-45A0-B7C4-241EB4A96B92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D41741-3782-49FF-82E8-2EB82A83A790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47F938-3CC4-40CA-95AF-53F4B3DF61CB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03C0405-9235-46D2-B34C-366856B00985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1AAA34A-30EB-4029-81A4-EA86E6EB7431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6A484DE-D0DD-4E0C-9061-F4D2B9120E5F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9E6DA79-5CFE-471C-B94C-1192ABEBE5E9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1C52C17-EE3F-43B8-BCCD-9FB4537D7009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텍스트 상자 160">
            <a:extLst>
              <a:ext uri="{FF2B5EF4-FFF2-40B4-BE49-F238E27FC236}">
                <a16:creationId xmlns:a16="http://schemas.microsoft.com/office/drawing/2014/main" id="{4C7DAD30-21CD-4E7F-97A3-1512430B31F7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3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79" name="텍스트 상자 149">
            <a:extLst>
              <a:ext uri="{FF2B5EF4-FFF2-40B4-BE49-F238E27FC236}">
                <a16:creationId xmlns:a16="http://schemas.microsoft.com/office/drawing/2014/main" id="{AAA3ECE4-E183-4A65-8BAC-805F83C4FDE1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텍스트 상자 150">
            <a:extLst>
              <a:ext uri="{FF2B5EF4-FFF2-40B4-BE49-F238E27FC236}">
                <a16:creationId xmlns:a16="http://schemas.microsoft.com/office/drawing/2014/main" id="{45E379C8-13A6-4191-AC1D-59F96663FD3C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텍스트 상자 160">
            <a:extLst>
              <a:ext uri="{FF2B5EF4-FFF2-40B4-BE49-F238E27FC236}">
                <a16:creationId xmlns:a16="http://schemas.microsoft.com/office/drawing/2014/main" id="{4C7DAD30-21CD-4E7F-97A3-1512430B31F7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602655E-0FE1-4183-9F77-68335751C13A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AAE05F8-D912-4D46-82B1-75766EB02289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4C8587-8F8C-41E1-A5EE-9A976CF84F85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D40F2A-0A76-4AC7-95F5-15F03B08B6B7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F16481E-7CA5-4C23-8605-7E04D2B1BBD2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5977398-7EBF-4C72-B47F-FF4F2C917CDD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AB4157-6194-48D3-9628-464ACAB15AFE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76AE22C-06F7-42A9-909C-7FFA72A77839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D86388-ABB2-48AF-B8E2-0149092CE47B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0BC224-A6DC-46BA-8C3D-004FDB818254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B906BB9-D64F-4EA8-AB68-FD3F59B3FF01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BE4A091-413A-4850-B1E4-CCC38E5F7A32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94F1629-6190-4E57-9318-841AC04CFF62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79B944-E0CE-4B33-ACDD-168D0C1C2C9F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103A6B0-5536-4342-81AD-CE40FFA92D3C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4952BA-1A74-4FEE-A84C-51025E70DC66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35AC2E7-D235-4044-B50A-65A0E73C5610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B8F3D26-D133-44DE-B423-2599AF045181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40758C-8148-4E8E-86FC-031F06329CD9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E47D657-563A-44AD-B2AB-EEBA1CC68D8B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0065FB2-0A3C-4FDA-B59A-741383C2E984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45E387-9888-463E-A57B-D8B4B38B5BE1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D3401EB-3D24-49D5-870A-E270CBA83ABF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D88AAA3-1C0A-41E9-85E1-3CA55F83E5D7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9F8393-865B-4195-B552-528FC2644A62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03648D-C99D-4EA7-AA28-06F18AFD1F0F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F8B0494-E7B2-44AD-9F38-EF296643E6B3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D10698C-23AB-47F9-9918-220BFAF0B239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63C4DA-3998-4CE0-B610-D3AF1F0FF48D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D21F94-B827-4CE7-BA1B-E6F1AF40357A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748F8A-0E83-4107-85C9-196B524A7189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998BDE0-6848-4DF1-B5D6-05A0F399A2D8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779CADA-122E-4B87-B69A-2673BBB144F2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B1CB5A-7123-425F-B209-1A8D37D3DDC9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오른쪽 화살표[R] 19">
            <a:extLst>
              <a:ext uri="{FF2B5EF4-FFF2-40B4-BE49-F238E27FC236}">
                <a16:creationId xmlns:a16="http://schemas.microsoft.com/office/drawing/2014/main" id="{3F1CD5D5-256E-48A7-A30C-9E93DCBDB4B2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텍스트 상자 20">
            <a:extLst>
              <a:ext uri="{FF2B5EF4-FFF2-40B4-BE49-F238E27FC236}">
                <a16:creationId xmlns:a16="http://schemas.microsoft.com/office/drawing/2014/main" id="{2310DFB4-001D-45A2-A562-AF6AB271CD18}"/>
              </a:ext>
            </a:extLst>
          </p:cNvPr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FE1D7C-4F28-4DB5-B660-00C6BC3D2AE0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8B36A1C-6C97-409A-9E51-487BB72E3EB8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616E240-AEE5-4556-A38A-30CD1779B48F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3609839-11E7-4696-83C3-4CDE12D054F1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03A9B4E-D4F5-4BE3-9446-580E28503B7C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A4770EE-C079-4A66-ADAA-58B085F408CD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2BAE16F-7F6B-42CA-8867-ABBCFA024317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CEC71E4-9B19-462D-B093-796AF756202E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8C723CA-31DC-4900-91DA-B8D42D6BC8A6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7E37FBD-2A75-4BA2-921A-9A68E47A3C5B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7E230C-E0E2-47A5-82BE-460B85D9BAF9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43F16C-4386-4B08-9E32-482D13B09009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1BD9D5-CAFB-4420-9CDD-52B3CFCEA910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FF2021-13B9-41D5-9DDF-EB24CAD6ED91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A45B5C-4C8A-4853-A03A-E61E574EA571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6E90-584E-402D-AFED-814B4632064E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4727EFE-863A-4F86-982F-F25E615152D7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1816DC0-ED4E-4ED7-B4F9-7450D12DC14B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6CB203-1F57-4FCA-8FC9-55ECE61C3D15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88E7878-9EB4-47A8-A46A-22791069B179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1CEA3A6-23EC-4037-84B8-59613AA3E12C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26E6EDB-69EA-4974-84E0-138CF53286E3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4F466F-70A4-4B75-AF55-A353C904CAF7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626FBD-6CB0-41C8-A145-3573A2C1E986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2BF02FD-0966-4A18-B13F-54AA55740BE6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8E6CACD-6FEF-40EA-93D5-AD4EDE228BA7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0D19C0B-291B-48C8-8C55-2EF3EC0518E8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C934FB6-DE3A-4922-9D58-11A477D2A8A6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67AA22A-895E-422B-B877-4783079FCC29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6E2F71D-4188-4DDD-B0EE-408B02E2A7F4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DF69284-6DE6-468A-BE3E-892BB86B67DF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4846DE6-C8B6-4099-A4A9-7124B03D8FCB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C3B1272-0C53-474A-B762-005C37A6BEBD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173607-F4C3-45B9-88DD-DC45E3FBACE2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0B2A577-BDE6-43D1-B54B-C9A144DB5448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5DA909C-C12B-42A1-8D9E-E182BC7EC329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5CDA69-02F4-4012-B6B2-CC7FCB8BF913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FAAF4F5-9B10-4BAD-AD2F-F44703472D57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487DD13-A7C6-4270-8ECE-85C99855B9D4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DB1BDDE-F390-46C6-9349-9A1AFD7AECF5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4AF549F-D9FD-4903-B7AE-C90C1AB8E863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301BD10-D825-4CCD-8442-B6ADB7F79C64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B8A528B-C0A1-439D-93BC-A1FF9A37C5F1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957465B-6836-48CE-A45D-0361A4A7285D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0C23476-ED62-4924-AA2B-87098CF25B51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69178A-17BD-437B-9A4D-AA87438A97ED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AFBA187-2486-4AFC-81B4-C504799F0F6A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2869C99-3ED0-468F-AD6E-5FE4FB3E5FB6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84B19FC-469E-4FA9-A9C4-FE41D9ADBB05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176" name="직선 연결선[R] 2">
            <a:extLst>
              <a:ext uri="{FF2B5EF4-FFF2-40B4-BE49-F238E27FC236}">
                <a16:creationId xmlns:a16="http://schemas.microsoft.com/office/drawing/2014/main" id="{FD4368D6-3872-4754-B1FD-DD9316BF24CF}"/>
              </a:ext>
            </a:extLst>
          </p:cNvPr>
          <p:cNvCxnSpPr>
            <a:endCxn id="116" idx="0"/>
          </p:cNvCxnSpPr>
          <p:nvPr/>
        </p:nvCxnSpPr>
        <p:spPr>
          <a:xfrm>
            <a:off x="1365250" y="22225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[R] 98">
            <a:extLst>
              <a:ext uri="{FF2B5EF4-FFF2-40B4-BE49-F238E27FC236}">
                <a16:creationId xmlns:a16="http://schemas.microsoft.com/office/drawing/2014/main" id="{E101FDEA-69C2-4ABA-8665-E0EB30B9A7A2}"/>
              </a:ext>
            </a:extLst>
          </p:cNvPr>
          <p:cNvCxnSpPr>
            <a:endCxn id="118" idx="0"/>
          </p:cNvCxnSpPr>
          <p:nvPr/>
        </p:nvCxnSpPr>
        <p:spPr>
          <a:xfrm>
            <a:off x="2279650" y="22225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[R] 99">
            <a:extLst>
              <a:ext uri="{FF2B5EF4-FFF2-40B4-BE49-F238E27FC236}">
                <a16:creationId xmlns:a16="http://schemas.microsoft.com/office/drawing/2014/main" id="{F0FA0EB6-44AD-4A83-8BCD-EA8ADC5DDDB8}"/>
              </a:ext>
            </a:extLst>
          </p:cNvPr>
          <p:cNvCxnSpPr>
            <a:endCxn id="122" idx="2"/>
          </p:cNvCxnSpPr>
          <p:nvPr/>
        </p:nvCxnSpPr>
        <p:spPr>
          <a:xfrm>
            <a:off x="1365250" y="36068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[R] 100">
            <a:extLst>
              <a:ext uri="{FF2B5EF4-FFF2-40B4-BE49-F238E27FC236}">
                <a16:creationId xmlns:a16="http://schemas.microsoft.com/office/drawing/2014/main" id="{9991F829-8D05-48CD-B9F4-2B6922DC4552}"/>
              </a:ext>
            </a:extLst>
          </p:cNvPr>
          <p:cNvCxnSpPr>
            <a:endCxn id="124" idx="2"/>
          </p:cNvCxnSpPr>
          <p:nvPr/>
        </p:nvCxnSpPr>
        <p:spPr>
          <a:xfrm>
            <a:off x="2279650" y="3606800"/>
            <a:ext cx="44831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8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1668484-A1EF-490F-A939-6EE84C0A02BA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F3FC743-CFA3-493C-8257-F6E15D95F6E9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86DF83-6793-402A-BD96-5F746855DF76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6E2733D-19C9-4C33-9317-0EE4779EB23A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AE49783-A46D-4BCE-ABA7-BF29EB9661C7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2ABFBE6-5761-457B-BF1C-5DA439CB3024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DBCA1B-B77D-4A92-9719-27467EC15D86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3C4776-E248-4556-8F85-5939C1A7C4D3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DC92198-D79D-4748-9DB4-9AA41F3A64B8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E6D9290-0B06-4FB1-B821-8EB863C6B0D7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7C04519-52E6-4626-8FDB-F40C2EF2E7E8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DEA03E0-AC45-4C1E-8DDF-617EE10DF646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41540C-CABF-4C89-946A-CFBBA89DD7FF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C51720-48FA-4E48-83E9-D52F022F6091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0406EB4-9069-4669-B849-063645814C0A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F77F25B-00AC-49BC-98B7-78F991AE748B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DA67D93-3350-4C23-A87C-F6A6CBC7FFD5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B4F626-618A-45D5-B0BC-57B8D45D7CD4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583A609-E883-44FA-8017-BC0899B0E58F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74E9972-F9E5-46E8-B90A-87063C68523B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1009AC-7672-40B7-A33E-1EC2C8C82B2D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9A6D19-7364-4A91-83E8-24564AA24F81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28FC0E-E37D-4940-83E1-120B17543030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DB3110C-2A47-461A-93AF-BAD1EFB95F6F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D0BCD1A-2C60-4581-AF9B-FFE725FB05BE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1D24DDB-9598-4269-B569-FABF0EF57040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7EB5B63-3D6C-4FD9-B025-5FE2224A5560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04DC518-C1EE-498D-8BF5-1D413F107296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17F1B45-86F0-42E2-A7E5-E11989FB09EC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9DA76A2-997B-4C28-AED3-E9E2C4934AED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EB2DDD9-4EE3-4D78-8E9A-8D0FC5A04A3E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AEAA6AA-5D60-4CF4-A654-D37A12A9C1F6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6EC700-1521-426D-8F58-2887608EC867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E4D87E6-7031-413E-9380-E41A0891967B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오른쪽 화살표[R] 19">
            <a:extLst>
              <a:ext uri="{FF2B5EF4-FFF2-40B4-BE49-F238E27FC236}">
                <a16:creationId xmlns:a16="http://schemas.microsoft.com/office/drawing/2014/main" id="{DDF74C90-EC9D-4089-BA20-C8668590CBDE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텍스트 상자 20">
            <a:extLst>
              <a:ext uri="{FF2B5EF4-FFF2-40B4-BE49-F238E27FC236}">
                <a16:creationId xmlns:a16="http://schemas.microsoft.com/office/drawing/2014/main" id="{5084ABF5-50F8-478A-9E81-E615C91CC7B9}"/>
              </a:ext>
            </a:extLst>
          </p:cNvPr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3368B3C-1401-477F-AA8D-45541B0F0795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EBAE2A0-D414-46E7-903E-A34ECB7A9BD2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0428639-173D-45EE-B243-AA5BAE090D45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9C8BB27-96C6-413B-8004-4DC8D59AD56A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A6D8006-5395-4179-B1F7-765B598FA5D5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0E2983C-64B3-472C-9FDF-1BCDF8CCE2C8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C33DF48-D737-440D-9E4F-07A13E42882C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0335A0A-CD68-4FCF-916D-7287E610F837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D1B27E0-1C64-4BC7-AF99-C79AB184B0EC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31D07D8-C0E7-45DA-8208-605732EC37AF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D84AF0B-07EF-4146-B598-048510D9794D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1632556-B7B7-434D-B062-384A0A250EC3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27A62D1-4812-4A43-BFFA-89F65BD07A7A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6425ECA-E740-489B-8732-BA68CD832C9A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1B2C532-2AD5-41EE-ADCA-F56A3AFE6F21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93622FD-D084-4292-93D5-34E848B86C6C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10B1DD2-2220-4056-BA1D-399DA4EF4969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7156238-7300-4304-B7E0-D89D2CA326AB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B75D951-1D9C-463D-BDAC-65D9DE665F7C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0E445A7-4B50-4847-9EB2-944623395884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FFCCDD8-C2DC-45CF-9633-5509C8D98E0E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100689A-ADD4-4019-B16A-0B709A27E437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EBB605E-7B80-43AF-9C14-E943517874FA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CB0C39F-5B05-4210-8F56-F309D61FCFEB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9773E82-9F6E-4241-AB74-A1B93B00E6B2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A550464-81E5-46DC-B54F-A0A19B79618D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A3BE3-5A42-42FF-AE09-5FC3561EE588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FDE03C-CB3C-4D1A-A5AC-EF0C6F32FE20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2AE55F7-F6C2-454B-81C2-84DC922CA3DF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5907DC9-9982-4B3A-83FC-EB7281A8FDF6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C29312-9257-4233-9C40-31638E052EA0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8A4C883-21DE-456D-B25A-D225EF4E3191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F88FDE7-C878-4185-8212-64A11FB1C209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B9C7E8E-B78C-4175-ABC1-2B68EC61D2BE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265ACAC-C16F-40D7-B889-678B6C054B81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3D26B86-4B8B-4CFA-911B-82C13499410D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EF41CCD-A580-4646-87C4-E603165AA3E0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F0B6E9F-3588-4C5D-9E8E-66BB2C73EE06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B897CA-55C4-459A-8B01-0ED78DC9AAB6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F05DBAC-EBEC-4EDB-BB23-2797CB1F83F8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F99EC9C-0E3F-4AB3-86B1-AC9A473DF6A4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49E292B-034E-45CA-8CFF-963F7207AB75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8475AFB-6504-4A56-8CB5-9733B04EDD95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A6E7449-BDA6-4125-B72C-09F92313BF90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4723CE8-3876-46B1-9679-9108D6CFD538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DEEF73-532F-4169-867D-D4A1EE8F0B3A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460F087-84EC-4E97-A667-D581BF69227C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29AFBA-0993-4B12-A2AA-1D3DBF6F1152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92866D1-94AE-487E-8E67-FE720A21DAFC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179" name="직선 연결선[R] 2">
            <a:extLst>
              <a:ext uri="{FF2B5EF4-FFF2-40B4-BE49-F238E27FC236}">
                <a16:creationId xmlns:a16="http://schemas.microsoft.com/office/drawing/2014/main" id="{9B30CF91-9179-4178-8773-A26D969DAC6A}"/>
              </a:ext>
            </a:extLst>
          </p:cNvPr>
          <p:cNvCxnSpPr>
            <a:stCxn id="131" idx="0"/>
            <a:endCxn id="118" idx="0"/>
          </p:cNvCxnSpPr>
          <p:nvPr/>
        </p:nvCxnSpPr>
        <p:spPr>
          <a:xfrm>
            <a:off x="1822450" y="22225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[R] 98">
            <a:extLst>
              <a:ext uri="{FF2B5EF4-FFF2-40B4-BE49-F238E27FC236}">
                <a16:creationId xmlns:a16="http://schemas.microsoft.com/office/drawing/2014/main" id="{6A033919-1BE4-4D4E-BD37-8D468F1C8662}"/>
              </a:ext>
            </a:extLst>
          </p:cNvPr>
          <p:cNvCxnSpPr>
            <a:stCxn id="133" idx="0"/>
            <a:endCxn id="120" idx="0"/>
          </p:cNvCxnSpPr>
          <p:nvPr/>
        </p:nvCxnSpPr>
        <p:spPr>
          <a:xfrm>
            <a:off x="2736850" y="22225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[R] 99">
            <a:extLst>
              <a:ext uri="{FF2B5EF4-FFF2-40B4-BE49-F238E27FC236}">
                <a16:creationId xmlns:a16="http://schemas.microsoft.com/office/drawing/2014/main" id="{73E928B5-B05A-4BCF-9225-2C6F7CFD5FE7}"/>
              </a:ext>
            </a:extLst>
          </p:cNvPr>
          <p:cNvCxnSpPr>
            <a:stCxn id="145" idx="2"/>
            <a:endCxn id="124" idx="2"/>
          </p:cNvCxnSpPr>
          <p:nvPr/>
        </p:nvCxnSpPr>
        <p:spPr>
          <a:xfrm>
            <a:off x="1822450" y="36068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[R] 100">
            <a:extLst>
              <a:ext uri="{FF2B5EF4-FFF2-40B4-BE49-F238E27FC236}">
                <a16:creationId xmlns:a16="http://schemas.microsoft.com/office/drawing/2014/main" id="{710B7E99-4266-4CAA-A984-0CA5D842FACA}"/>
              </a:ext>
            </a:extLst>
          </p:cNvPr>
          <p:cNvCxnSpPr>
            <a:stCxn id="147" idx="2"/>
            <a:endCxn id="126" idx="2"/>
          </p:cNvCxnSpPr>
          <p:nvPr/>
        </p:nvCxnSpPr>
        <p:spPr>
          <a:xfrm>
            <a:off x="2736850" y="3606800"/>
            <a:ext cx="40259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텍스트 상자 149">
            <a:extLst>
              <a:ext uri="{FF2B5EF4-FFF2-40B4-BE49-F238E27FC236}">
                <a16:creationId xmlns:a16="http://schemas.microsoft.com/office/drawing/2014/main" id="{B54F234D-876A-4496-AFB6-CD1A24730495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4" name="텍스트 상자 150">
            <a:extLst>
              <a:ext uri="{FF2B5EF4-FFF2-40B4-BE49-F238E27FC236}">
                <a16:creationId xmlns:a16="http://schemas.microsoft.com/office/drawing/2014/main" id="{FA6DF92A-73EF-4728-ACA4-F732839B1130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5" name="텍스트 상자 160">
            <a:extLst>
              <a:ext uri="{FF2B5EF4-FFF2-40B4-BE49-F238E27FC236}">
                <a16:creationId xmlns:a16="http://schemas.microsoft.com/office/drawing/2014/main" id="{913DE060-09E2-465D-99C1-47D66D41AEA0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19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73F2E5-E98C-4BB6-8E4B-F33E7F29BC5D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78F29-E172-4809-ACB6-9DA27E33706B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679E-28D8-4178-8708-0810AD7CAE60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326AD2-85D2-4BFF-BB1C-6ACB615E1CAA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784B85-B38D-4A6D-AECC-5E119EFF3B72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676EC8-5BE6-4952-81DD-3BC8991324AE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1338E-8A60-4550-9470-B2CF0F6F86B8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1027AA-5921-4AE5-92E7-B1E99D5CAD7C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1A68D0-525A-42CD-BD20-0D5835D60518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4596EF-5B3E-411C-9AA4-AD0AC4807A99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8DA6D7-B092-43E4-8B59-F58DDD46F3CD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347D2B-2805-427D-9106-B46DB21FCB62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45BC4F-641D-41D6-9A3F-DBAEE0541DFA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B2F80-8E90-47D7-81EC-DE5AAC119767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4D1E64-E68E-4466-A7CC-1434E45927BD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18E20-C0AA-455E-B5E8-D3B925F717E5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829060-6815-419D-AF33-5F2F0B6F6570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9782-CB7F-4F34-95A0-9C8F1326F0CB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C6F536-3EAE-4B80-BCDF-3D6CC5B63529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F0CF2C-EA0A-4AB8-BF3A-FE671470CD41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54C542-1242-4241-8326-2F9FA81D85DF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DEEF69-9958-47AB-81D1-5A8C8E72A9F5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A6B11D-5A6E-4213-99AC-08F936B0AC7A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8D0FD5-54C0-4B39-9DD0-10F45A9D39AB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AF5E19-FC3A-48B6-9EB9-AA1131AC0E5C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BBFE45-3DC9-493A-A80E-32DD7B0332FB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89E75A-C3BD-4190-B43B-D4FFCFE991F2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CEFB9C-8646-445B-8A78-2D9A3D127E50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A08375-7832-4A4B-8C67-CD0403895034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A837C-3F2D-4C2B-AB29-CFA5C092FAA1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C4BF96-4760-4F96-B334-AD368C649F79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48DBCC-E97A-49F3-8542-67D795E38043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4DD72A-973C-4295-A778-46C2979F0A0D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3B1EFA-DCD0-41A4-95FD-48471865762D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오른쪽 화살표[R] 19">
            <a:extLst>
              <a:ext uri="{FF2B5EF4-FFF2-40B4-BE49-F238E27FC236}">
                <a16:creationId xmlns:a16="http://schemas.microsoft.com/office/drawing/2014/main" id="{CFB9D66A-D249-4B3E-8E9F-6BAC3E71CAC0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9ED079-F8F3-4E47-841B-E31F60A87B15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7C480F-D1EF-45A2-A7E9-7D1C681D265A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E8286E-A6C4-465B-A40A-596B419C59E6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6BE0DA-29AB-45BA-8353-544F6DD47DEF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9DC00-4AFF-4577-A8C9-7E224B991052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8A7C58-AF1F-486A-BDA8-5354F0DA2CB2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7339F0C-0A40-4813-BCC6-A1FE02010067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47B07F-3A2C-4BB8-86A6-F10A99380192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6740F53-37F9-4141-818A-84E24DE4A1E2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DD0B707-29A1-44FF-B9E0-FC095ED63F4A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3C4AAA-9CF5-4CF4-8644-A0DF0748917A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631F565-3330-4FD3-A323-D4AC56C065F3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CCA23-B147-403D-AF25-45E2221552B2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192118-CCED-4640-977E-3B5732E24C1C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313DFF-5867-4045-9173-CA367D772A90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2EF374B-2E94-4B7B-8856-744262DCA5A8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1FDA23-3FB6-43FA-ABFB-F6B37DD9AD65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6AA5E0-BF9C-44B0-A0C8-711BC00B2BBD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E1994F-F6AB-4084-A7BF-6BB3C0262C9C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6A2BEE-4FF3-47A9-B1D8-AA54D7DC661D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DA54017-49E6-47B4-BAEF-779EFCDE8533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44D347-5B64-4674-AA39-8A945CEE3E26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514EA9-FA08-4563-90DA-CBBB577DB834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FB532A2-B8F6-46D9-A06E-57813EA1617B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960670F-2144-44EF-A67E-FC164DE9F318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56BE3E-8C7E-402F-AFEC-BC839E4CAF62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5AD0FA-3066-4916-83AD-98EDBF751A1A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A724C3-6798-4C03-896A-DCBC664E8CB3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EA921EC-890B-4D7D-B770-4838752239E6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BDEBA51-0C5E-46C7-9618-C640C81C9BA8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0883AD8-30D1-4D03-BB30-0DD018F7A0E5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260BFF7-BC99-4EE9-BC47-A77A8E687BC4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5E0AEB2-05CC-4CEB-A0FA-51198F073AFE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743025-0F30-47D0-825B-DE40EBC610C6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CC53FF5-5E07-4DDE-9C05-B9AF58B1C34A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6B63C9-2964-4CD4-A811-61EFF6EC6258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FDD2CB-4C98-470A-BDB1-858908407CF3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895F1B-30CF-465D-B31E-517CD0DB6ABD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22D9BD-A73B-41BF-BA8F-349565B897DF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848164-D112-4263-A411-43CC6ACCFF54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B5C38F-772D-4FB7-8EE6-82E98ED19C35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03F612-9E99-4811-85FE-BA9AFBB48E87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B61E678-3E75-43C8-A2A1-B90E48489B42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005BD7-C3FD-4452-9308-4BDD4C177F6F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9D88917-E9B8-4C9B-B18F-FCD44B9F6735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8329B5-B8C1-4871-B6B7-66451F5F1EF1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9D489D-DA3B-4B69-B068-E7BAF260C8EB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BA49A55-6888-485E-8D8F-8F412A1D78D9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537C5BA-0D72-41D4-986A-8816EE0D5759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93" name="직선 연결선[R] 2">
            <a:extLst>
              <a:ext uri="{FF2B5EF4-FFF2-40B4-BE49-F238E27FC236}">
                <a16:creationId xmlns:a16="http://schemas.microsoft.com/office/drawing/2014/main" id="{215EC69C-920D-4248-9CB8-953C12CF1582}"/>
              </a:ext>
            </a:extLst>
          </p:cNvPr>
          <p:cNvCxnSpPr>
            <a:stCxn id="46" idx="0"/>
            <a:endCxn id="32" idx="0"/>
          </p:cNvCxnSpPr>
          <p:nvPr/>
        </p:nvCxnSpPr>
        <p:spPr>
          <a:xfrm>
            <a:off x="2279650" y="22225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8">
            <a:extLst>
              <a:ext uri="{FF2B5EF4-FFF2-40B4-BE49-F238E27FC236}">
                <a16:creationId xmlns:a16="http://schemas.microsoft.com/office/drawing/2014/main" id="{8E66C3A0-A593-4BFA-ADEA-32F2BA0D4EB1}"/>
              </a:ext>
            </a:extLst>
          </p:cNvPr>
          <p:cNvCxnSpPr>
            <a:stCxn id="48" idx="0"/>
            <a:endCxn id="34" idx="0"/>
          </p:cNvCxnSpPr>
          <p:nvPr/>
        </p:nvCxnSpPr>
        <p:spPr>
          <a:xfrm>
            <a:off x="3194050" y="22225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9">
            <a:extLst>
              <a:ext uri="{FF2B5EF4-FFF2-40B4-BE49-F238E27FC236}">
                <a16:creationId xmlns:a16="http://schemas.microsoft.com/office/drawing/2014/main" id="{E18983BE-35E3-4152-AD64-ABEA7F726291}"/>
              </a:ext>
            </a:extLst>
          </p:cNvPr>
          <p:cNvCxnSpPr>
            <a:stCxn id="60" idx="2"/>
            <a:endCxn id="38" idx="2"/>
          </p:cNvCxnSpPr>
          <p:nvPr/>
        </p:nvCxnSpPr>
        <p:spPr>
          <a:xfrm>
            <a:off x="2279650" y="36068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100">
            <a:extLst>
              <a:ext uri="{FF2B5EF4-FFF2-40B4-BE49-F238E27FC236}">
                <a16:creationId xmlns:a16="http://schemas.microsoft.com/office/drawing/2014/main" id="{91165A68-11D0-4A71-81EB-C86554434D77}"/>
              </a:ext>
            </a:extLst>
          </p:cNvPr>
          <p:cNvCxnSpPr>
            <a:stCxn id="62" idx="2"/>
            <a:endCxn id="40" idx="2"/>
          </p:cNvCxnSpPr>
          <p:nvPr/>
        </p:nvCxnSpPr>
        <p:spPr>
          <a:xfrm>
            <a:off x="3194050" y="3606800"/>
            <a:ext cx="3568700" cy="952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상자 149">
            <a:extLst>
              <a:ext uri="{FF2B5EF4-FFF2-40B4-BE49-F238E27FC236}">
                <a16:creationId xmlns:a16="http://schemas.microsoft.com/office/drawing/2014/main" id="{450F3144-39BD-463A-9C54-78B504AD2EF4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텍스트 상자 150">
            <a:extLst>
              <a:ext uri="{FF2B5EF4-FFF2-40B4-BE49-F238E27FC236}">
                <a16:creationId xmlns:a16="http://schemas.microsoft.com/office/drawing/2014/main" id="{A48CE07B-8CDF-4182-B1E7-0C8FB4D29089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텍스트 상자 160">
            <a:extLst>
              <a:ext uri="{FF2B5EF4-FFF2-40B4-BE49-F238E27FC236}">
                <a16:creationId xmlns:a16="http://schemas.microsoft.com/office/drawing/2014/main" id="{1060EFB3-6EB1-4BF9-BD7F-F32956DAD476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텍스트 상자 20">
            <a:extLst>
              <a:ext uri="{FF2B5EF4-FFF2-40B4-BE49-F238E27FC236}">
                <a16:creationId xmlns:a16="http://schemas.microsoft.com/office/drawing/2014/main" id="{63F683F6-D831-44CF-8B20-FEAB80ED130E}"/>
              </a:ext>
            </a:extLst>
          </p:cNvPr>
          <p:cNvSpPr txBox="1"/>
          <p:nvPr/>
        </p:nvSpPr>
        <p:spPr>
          <a:xfrm>
            <a:off x="5441950" y="212621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6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3C7E68-EC02-4B06-A8DC-8CD4B84C5895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B97495-3FDC-49CE-AA0D-83FAF9B09FE2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60EF73-10D2-4561-8D2A-C2F82FAA7CA9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DCA5C3-F800-4145-94BB-62D187163424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125B7-2640-44F6-95D7-D34A860663AC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88BE7-A08B-4E46-85B0-1C838610DDEA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C6D50-265E-4E65-B726-AF0EE49A98C6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C85BC9-3D4A-4DCA-AFF4-9301BDF768DB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572D6-D9F3-41A9-B71A-CF5AC0741A90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062B0-A72E-4DC2-9188-60DA336EF990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0F5C85-51A7-4E2D-B18C-790F26B4470B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3C265B-7F43-4511-B873-14C280E20457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0B5644-6D67-450D-BE33-74A07ADC2241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3D658-2F10-40D2-9721-E157766EB962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447C88-B986-447F-A5B3-38A210651CAD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54A904-9ABD-40E4-8868-6EC12A87E9C1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C27F75-F747-4859-A078-ABB62C133D21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8C7B2E-3C03-4B0B-A7A9-31D39B04BD32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3E191E-09DB-4464-B6F2-7A4556308FE9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5B9D4B-6A18-4F71-A442-837AFD14C75B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6E0828-25B3-443E-9C0C-A0D7175BDD7D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5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BD40DD-DF85-4DCC-A08D-A3DACE3E6DC8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1171D1-33AA-486D-8D63-CD490061B264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E8FC21-E444-475E-884D-44DD9D69E931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F0CCF9-CCEB-4D9D-B4BF-9A0A4ADAA9E9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192DBA-F149-4EAE-9415-370A8FBEB29A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75C4C4-3216-4473-A197-1149C9345C9D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C8B2ED-D7D6-4D87-91FD-63AB57C6A4F0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065875-6954-4AC0-8F94-C3CCA1161651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E53DC3-7C4C-45F5-91BC-A2F6635A18DD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4A482E-57DB-4DE6-B932-32CD794E1BA7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9E8DA-0E52-4388-AE27-8204473C5056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C84190-5020-4941-85F2-435A57700DB4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E16E5B-6C2C-4F42-B00E-BE2EB9A9DC3F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오른쪽 화살표[R] 101">
            <a:extLst>
              <a:ext uri="{FF2B5EF4-FFF2-40B4-BE49-F238E27FC236}">
                <a16:creationId xmlns:a16="http://schemas.microsoft.com/office/drawing/2014/main" id="{E9F53BCA-7215-496A-9415-7DE055B679ED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33748A-6682-4340-B5DD-9F2BC14869EC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83426E-A7A2-40FD-87DF-64E4ECEDD138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C9A984-75B1-43FA-B66A-C60C4AC2680A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FA4A8D-017E-4E87-8B79-45FABFE74EDA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E9FE20-ADD0-4118-8A97-4A85EAE2D588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5DE5DD-EFEB-490C-BA8E-86F302884CBA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75B9B62-17C9-485B-9749-9AACED4C4E33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F68955F-045E-4608-9E61-808A39A5CE21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F1C59E2-CC81-430A-B2EC-ABCC744404B7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FDC9FB-0267-4F3B-B7AE-8C429BC6132F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12D0EEB-1507-4B4A-AD17-4CE2F29CDF11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24A758-3987-48AC-B680-968520839551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9EFDEC-8E63-44D3-BD60-17C7BACA3777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4ED35A-8C4C-4991-B493-B13235B0A409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0B57F97-9180-4C44-BF0F-BF7030D509DB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8BA283-EE71-46E1-A52D-D0C1AD76BAB4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4746B3-7DEF-4BC9-AE0D-F7E37F81E276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F1B41C-030F-4176-8EED-75E7219408DC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CE9C79-CD78-4B9A-8FB4-3246A023273A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B99192-4AD2-4BDD-81C9-2A41CFD25851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33C97B-7FB2-447E-9690-1EB29E3DBDBB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BEBA05-D8B6-4668-9EAC-37F0AF3AC38A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540799-307A-4D99-9425-028E35A01CBA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11EB67A-9F7C-43A5-9F10-6E91691AA2AF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77045B-FE79-4C54-9E61-04610AC24557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E0C4ED-C196-4833-84DB-FB76526EB77D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3F5FAA-88CC-4AFA-BF85-B807CE17E5F1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0B53BE3-1EE0-4F18-BFEF-E4D159608F0E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9CF47F8-6A89-469E-A744-D08AC06D1868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93E19F6-7550-42E0-8BE6-1F49DF685008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5869E7F-9B2C-4183-A5B7-9F76FCA9D5A8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11F451F-3F38-4FD7-87D8-43472C284069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4914F4-2BAB-49E3-8405-1CE868DA94F2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E5DFF4-0044-4A33-9898-6853CE11E23C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EF16D-D999-4FF8-BA48-2D382C6D7AC3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3C7455-7DCD-4B38-9B73-64565550941B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8C97411-FBBC-4F90-9E40-92F1C9652872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37C9C3-CFA3-4B23-88CB-646A542996B8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4427D93-98D4-4B09-B5C2-D3CF5BA5851F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2ACE3E0-2A9A-4532-B8AB-5CBFF2C5ACB4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86512F-1B19-43EC-A723-5B0FAE0D3AA4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ABF0312-89B1-4040-AACE-AD389EFDBDEE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88CA0FA-1C86-49A2-9076-9179CF448BF0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1FCD8C-A2B3-4891-8D08-990337C1C93B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6ABDFF-5981-4E6A-B65A-3F4C4354CE32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DE704E6-9120-451B-8125-C7F2D46A3F6B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E314DD-5AA1-4D1E-BC12-A384C05D63F7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F60CD7-4E21-49A5-9691-E74FB1B62D01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1C34CA-240B-41CA-A179-003D460ACC6C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텍스트 상자 149">
            <a:extLst>
              <a:ext uri="{FF2B5EF4-FFF2-40B4-BE49-F238E27FC236}">
                <a16:creationId xmlns:a16="http://schemas.microsoft.com/office/drawing/2014/main" id="{C10393CE-5769-423F-8B76-B6CC1A3DE7BC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텍스트 상자 150">
            <a:extLst>
              <a:ext uri="{FF2B5EF4-FFF2-40B4-BE49-F238E27FC236}">
                <a16:creationId xmlns:a16="http://schemas.microsoft.com/office/drawing/2014/main" id="{CCE97FDC-F0F6-4F6F-B871-E6A1C9D593A2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텍스트 상자 160">
            <a:extLst>
              <a:ext uri="{FF2B5EF4-FFF2-40B4-BE49-F238E27FC236}">
                <a16:creationId xmlns:a16="http://schemas.microsoft.com/office/drawing/2014/main" id="{49A835D8-849A-4F4A-852B-BCF30A3CE6A5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2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927950-DD34-4C68-A42B-ECD15CDD88AA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2BF08F-D3E9-4868-93BA-DD002950252B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E0ADED-0329-493E-907D-7DF33E11E739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B7A87-5EE2-48E9-8F96-1888D982C798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A084C-0E29-4C8A-83B1-5622340CD68E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23432C-65F2-4877-99D2-7A1B4EB3B969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F92E8A-4322-4778-999C-8464879DFA86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87DE68-08ED-4F72-9845-BE2FB46A7973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ACF3E9-3B23-4259-A21D-5C7F5F742618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0605B3-0EFF-4E88-BC76-ACC3E260FC8C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146D2C-B8B8-4406-982D-855FB421C8CD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C94C6F-9B32-44F7-B6AD-477FB690B779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BC6FBA-889D-448D-ABE0-949C3E6DC70F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EA345D-F4DC-4035-89DD-5785E615FE41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7F0BAB-1357-491B-9AB2-3C8BA2E29000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19B111-6B64-48D3-8D57-9DFB8AA536EE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4F43F1-506B-4255-A344-76EE94C3B9F8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0BAC61-AC80-4314-8930-AD22DBEA9AB7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68B203-1976-4A3C-B81F-044DB32344CA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121C3B-B348-40E0-9742-797DBFA7FC05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D24731-C5C1-4F97-A819-45C163165919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A0E3A5-C834-4AFB-AE41-72F4152461BA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219CD9-B759-4350-BC9C-2AFE394EDE23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C578B5-DF19-428E-A43E-02A128F9E28A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15AA75-3C25-4E79-957F-9136FB55F06E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7B520-24F1-45AD-915E-CD0E77851AD6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12B6B1-9F82-42B5-99E3-76A44ADC46BB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5A30FA-6AFF-4217-98B9-A92CFA32A2DC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FA9825-839F-4014-98B9-3A2A525C4AD7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A3C5EC-0003-4927-BE89-E53CBFFC4CAE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38EFED-0FC0-4734-84F4-CFA9B7913484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E34BA1-9685-4A73-9F30-08D0020B5EE3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C46B2D-4C78-44B2-93FC-F80A5651C434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84653E-224A-4232-8495-1E2016EF0BDA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D5E487-8F88-4C03-918D-423E1DAE12DB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836598-C376-419A-AD0A-8325007A714A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94808D-C516-4C68-AA58-1CB85BDA76A3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3351D-032F-4795-ACC7-7B7757C113E2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0D1F37-BB08-448A-9F80-17D94585C446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DA1187-3CEB-40A6-858C-B93DCAC7EE2A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334251-9216-4A57-8D2A-F39CCE6991F4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725840-09E5-4F33-A755-C64B1025F032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4CA39F-30AA-47E8-84F2-D7C6AE5D5102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D437E4-3B57-4F12-BFCA-CB8741207570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B6C547-B1D7-408B-A5B5-0C7FDA96E4DB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778A88-F3E8-48F4-B52C-E9EF26C813E4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3095E4-F619-4B2F-99CB-C73124658E7C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53FDB5-1E71-40E2-9C9C-B550B15352F8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1B4F7C8-55E9-4703-8574-F69173F272C0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5A530E-2786-4CD8-AD19-42D66D7D7E43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9644CE-96A0-4FDD-80FB-C4AE13ABDE9A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E7924B4-5BEA-4379-985B-E37742E37FBC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DDE943-94B6-47D9-BB05-78AD5F7600BB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378647-0E8B-4644-B50B-F5226F57BB21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3E269B3-5CC1-4798-BEBE-2BF653AB3DC3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64A830-CA17-4DD6-8285-7B0D9D67EDCC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D194F11-D54A-4608-9625-E5EC9984FB2A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8242D4-2039-4F6E-925E-967CAA938AD7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DDEDA1-5CEF-4BAE-8F0B-BE65CBD1AB37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474146-1A8D-46B4-8416-220322FAD54A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C380A5-D40E-4857-9EA7-0E2217225D37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9A70E52-6DD1-4A0C-84E3-317E0F01CD27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179F5A-08B5-41CA-83B4-59527193C93B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60A0DB-40A5-4D95-9CF6-383E8C5A0456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8807D-3F0E-4CF9-B07F-5C5600FEC080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0847AA0-2470-4F08-831B-5AA568D3F968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959BF0-8A15-4760-9980-A05E37F081B9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5E499E0-E279-483B-AF90-86630D174D64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2CBCE28-2A50-47DB-A00E-88ED45F66334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CF24A6-77BE-4A4F-90B4-3A6CAAB33326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C0200F-9982-4EA6-9E49-CCA6EEDC5517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FE90A4-6DA4-4336-B35F-15D62CA16DE1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B5ACAB-1167-4FB1-A1E1-A3ACA140C0F3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AD73084-87F4-4DE5-902C-B3A28DD1F526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36F1BB5-EF81-4DC0-B930-BC7517EE5628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BE7D57-0D6E-4F5F-A663-BBA30918EA8F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5D32D0-17E7-49BA-BBB2-D648151BFD6B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148426-1416-4733-92C1-F3126F011D98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DD2E143-20F6-40F0-8832-DF9EFA748470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F9C6E1F-217C-42FD-8024-02987A4CFF44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267CC56-855D-4A75-AFBC-5CEC9887B1CF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6DB79F3-3476-4142-8026-292F0FE54E1D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725385-1A4E-47DE-B265-B9F193E52B1B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1" name="오른쪽 화살표[R] 101">
            <a:extLst>
              <a:ext uri="{FF2B5EF4-FFF2-40B4-BE49-F238E27FC236}">
                <a16:creationId xmlns:a16="http://schemas.microsoft.com/office/drawing/2014/main" id="{A438FBA1-7B45-46C4-860D-32837E481F8D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텍스트 상자 149">
            <a:extLst>
              <a:ext uri="{FF2B5EF4-FFF2-40B4-BE49-F238E27FC236}">
                <a16:creationId xmlns:a16="http://schemas.microsoft.com/office/drawing/2014/main" id="{B1084963-7E65-4A12-9913-0A16662A199B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텍스트 상자 150">
            <a:extLst>
              <a:ext uri="{FF2B5EF4-FFF2-40B4-BE49-F238E27FC236}">
                <a16:creationId xmlns:a16="http://schemas.microsoft.com/office/drawing/2014/main" id="{3D0298F7-8C60-4096-BF35-2FE5E364D2EE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텍스트 상자 160">
            <a:extLst>
              <a:ext uri="{FF2B5EF4-FFF2-40B4-BE49-F238E27FC236}">
                <a16:creationId xmlns:a16="http://schemas.microsoft.com/office/drawing/2014/main" id="{04017A16-7256-49FB-B774-BFA507CE9FB1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1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52FFAED-6D79-4B3B-A939-274C7C902D96}"/>
              </a:ext>
            </a:extLst>
          </p:cNvPr>
          <p:cNvSpPr/>
          <p:nvPr/>
        </p:nvSpPr>
        <p:spPr>
          <a:xfrm>
            <a:off x="11430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9567B7-11AB-4299-89FB-F5A90DB4ADDF}"/>
              </a:ext>
            </a:extLst>
          </p:cNvPr>
          <p:cNvSpPr/>
          <p:nvPr/>
        </p:nvSpPr>
        <p:spPr>
          <a:xfrm>
            <a:off x="16002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BF43C2-FAC4-4831-97F7-D2311E8E79CD}"/>
              </a:ext>
            </a:extLst>
          </p:cNvPr>
          <p:cNvSpPr/>
          <p:nvPr/>
        </p:nvSpPr>
        <p:spPr>
          <a:xfrm>
            <a:off x="20574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65A0728-2686-460C-B851-12DA55175FB2}"/>
              </a:ext>
            </a:extLst>
          </p:cNvPr>
          <p:cNvSpPr/>
          <p:nvPr/>
        </p:nvSpPr>
        <p:spPr>
          <a:xfrm>
            <a:off x="25146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6432986-DF3C-41F9-AFB3-9384747749F4}"/>
              </a:ext>
            </a:extLst>
          </p:cNvPr>
          <p:cNvSpPr/>
          <p:nvPr/>
        </p:nvSpPr>
        <p:spPr>
          <a:xfrm>
            <a:off x="29718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0AB0E11-BDD9-4C33-8668-8CA6B10BC1AC}"/>
              </a:ext>
            </a:extLst>
          </p:cNvPr>
          <p:cNvSpPr/>
          <p:nvPr/>
        </p:nvSpPr>
        <p:spPr>
          <a:xfrm>
            <a:off x="34290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0F7D895-6B59-42ED-AF85-063E8FDDB4B6}"/>
              </a:ext>
            </a:extLst>
          </p:cNvPr>
          <p:cNvSpPr/>
          <p:nvPr/>
        </p:nvSpPr>
        <p:spPr>
          <a:xfrm>
            <a:off x="3886200" y="22225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9DCC747-D289-4BAF-9ADC-FDD65590332E}"/>
              </a:ext>
            </a:extLst>
          </p:cNvPr>
          <p:cNvSpPr/>
          <p:nvPr/>
        </p:nvSpPr>
        <p:spPr>
          <a:xfrm>
            <a:off x="11430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DCAFFF-65BB-408E-8740-1055FD7B3C70}"/>
              </a:ext>
            </a:extLst>
          </p:cNvPr>
          <p:cNvSpPr/>
          <p:nvPr/>
        </p:nvSpPr>
        <p:spPr>
          <a:xfrm>
            <a:off x="16002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AF21EE6-A364-4168-944A-C4D627B6D891}"/>
              </a:ext>
            </a:extLst>
          </p:cNvPr>
          <p:cNvSpPr/>
          <p:nvPr/>
        </p:nvSpPr>
        <p:spPr>
          <a:xfrm>
            <a:off x="20574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58D014-1CDA-4E1D-B296-6700850B4C7E}"/>
              </a:ext>
            </a:extLst>
          </p:cNvPr>
          <p:cNvSpPr/>
          <p:nvPr/>
        </p:nvSpPr>
        <p:spPr>
          <a:xfrm>
            <a:off x="25146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55935F-5F41-402F-A3CC-4AB8FEB39CD4}"/>
              </a:ext>
            </a:extLst>
          </p:cNvPr>
          <p:cNvSpPr/>
          <p:nvPr/>
        </p:nvSpPr>
        <p:spPr>
          <a:xfrm>
            <a:off x="29718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31517D7-228F-4E37-BBDD-326547760E34}"/>
              </a:ext>
            </a:extLst>
          </p:cNvPr>
          <p:cNvSpPr/>
          <p:nvPr/>
        </p:nvSpPr>
        <p:spPr>
          <a:xfrm>
            <a:off x="34290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94AA9D4-4E73-434C-9523-334E3D07AFC8}"/>
              </a:ext>
            </a:extLst>
          </p:cNvPr>
          <p:cNvSpPr/>
          <p:nvPr/>
        </p:nvSpPr>
        <p:spPr>
          <a:xfrm>
            <a:off x="3886200" y="2692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5E302D-45CF-4244-AA4F-8393C479AA3F}"/>
              </a:ext>
            </a:extLst>
          </p:cNvPr>
          <p:cNvSpPr/>
          <p:nvPr/>
        </p:nvSpPr>
        <p:spPr>
          <a:xfrm>
            <a:off x="11430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829CF18-2A71-47EE-81A5-27D153584531}"/>
              </a:ext>
            </a:extLst>
          </p:cNvPr>
          <p:cNvSpPr/>
          <p:nvPr/>
        </p:nvSpPr>
        <p:spPr>
          <a:xfrm>
            <a:off x="16002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69C9BD0-864C-4394-8DFD-AEC6F6D5EE59}"/>
              </a:ext>
            </a:extLst>
          </p:cNvPr>
          <p:cNvSpPr/>
          <p:nvPr/>
        </p:nvSpPr>
        <p:spPr>
          <a:xfrm>
            <a:off x="20574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DCCB6EA-FA82-457C-9E63-6459AD9BC2ED}"/>
              </a:ext>
            </a:extLst>
          </p:cNvPr>
          <p:cNvSpPr/>
          <p:nvPr/>
        </p:nvSpPr>
        <p:spPr>
          <a:xfrm>
            <a:off x="25146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3A582A-0C97-4A5D-81C7-54B2082F1694}"/>
              </a:ext>
            </a:extLst>
          </p:cNvPr>
          <p:cNvSpPr/>
          <p:nvPr/>
        </p:nvSpPr>
        <p:spPr>
          <a:xfrm>
            <a:off x="29718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16DC2F7-C812-4C37-B80D-B8F35D81E40E}"/>
              </a:ext>
            </a:extLst>
          </p:cNvPr>
          <p:cNvSpPr/>
          <p:nvPr/>
        </p:nvSpPr>
        <p:spPr>
          <a:xfrm>
            <a:off x="34290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5C4B94-7C7C-4431-A48C-C7C6F3D2BC79}"/>
              </a:ext>
            </a:extLst>
          </p:cNvPr>
          <p:cNvSpPr/>
          <p:nvPr/>
        </p:nvSpPr>
        <p:spPr>
          <a:xfrm>
            <a:off x="3886200" y="3162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0E24C57-1406-4A33-AB00-249FDA18725A}"/>
              </a:ext>
            </a:extLst>
          </p:cNvPr>
          <p:cNvSpPr/>
          <p:nvPr/>
        </p:nvSpPr>
        <p:spPr>
          <a:xfrm>
            <a:off x="11430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27A2B47-20D1-4E46-B3FD-F1DE91705E4F}"/>
              </a:ext>
            </a:extLst>
          </p:cNvPr>
          <p:cNvSpPr/>
          <p:nvPr/>
        </p:nvSpPr>
        <p:spPr>
          <a:xfrm>
            <a:off x="16002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341BA8B-5DE1-4A34-8EA6-6E6A515A7722}"/>
              </a:ext>
            </a:extLst>
          </p:cNvPr>
          <p:cNvSpPr/>
          <p:nvPr/>
        </p:nvSpPr>
        <p:spPr>
          <a:xfrm>
            <a:off x="20574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6787E91-B2AD-4640-A15C-3295A44AF085}"/>
              </a:ext>
            </a:extLst>
          </p:cNvPr>
          <p:cNvSpPr/>
          <p:nvPr/>
        </p:nvSpPr>
        <p:spPr>
          <a:xfrm>
            <a:off x="25146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82D0E3F-3C34-4F86-8B86-3EF5B933A9D9}"/>
              </a:ext>
            </a:extLst>
          </p:cNvPr>
          <p:cNvSpPr/>
          <p:nvPr/>
        </p:nvSpPr>
        <p:spPr>
          <a:xfrm>
            <a:off x="29718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E27B49-BFB1-4837-BC60-0080FD66C4E9}"/>
              </a:ext>
            </a:extLst>
          </p:cNvPr>
          <p:cNvSpPr/>
          <p:nvPr/>
        </p:nvSpPr>
        <p:spPr>
          <a:xfrm>
            <a:off x="34290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BDF93A1-CB4D-471E-A8E8-5C86D207A929}"/>
              </a:ext>
            </a:extLst>
          </p:cNvPr>
          <p:cNvSpPr/>
          <p:nvPr/>
        </p:nvSpPr>
        <p:spPr>
          <a:xfrm>
            <a:off x="3886200" y="3632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AA6B04-F277-4448-A4BF-DD64DF928B28}"/>
              </a:ext>
            </a:extLst>
          </p:cNvPr>
          <p:cNvSpPr/>
          <p:nvPr/>
        </p:nvSpPr>
        <p:spPr>
          <a:xfrm>
            <a:off x="11430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C8A7D13-BF90-40D8-922C-25071255F33B}"/>
              </a:ext>
            </a:extLst>
          </p:cNvPr>
          <p:cNvSpPr/>
          <p:nvPr/>
        </p:nvSpPr>
        <p:spPr>
          <a:xfrm>
            <a:off x="16002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7249306-A161-4288-BE0C-2D8AA5FA5705}"/>
              </a:ext>
            </a:extLst>
          </p:cNvPr>
          <p:cNvSpPr/>
          <p:nvPr/>
        </p:nvSpPr>
        <p:spPr>
          <a:xfrm>
            <a:off x="20574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40DB53D-C6C2-4AD2-AC76-E8334AF43BAE}"/>
              </a:ext>
            </a:extLst>
          </p:cNvPr>
          <p:cNvSpPr/>
          <p:nvPr/>
        </p:nvSpPr>
        <p:spPr>
          <a:xfrm>
            <a:off x="25146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CBD2F77-9CCE-4CDE-BD2A-3DA1DBFC7DBA}"/>
              </a:ext>
            </a:extLst>
          </p:cNvPr>
          <p:cNvSpPr/>
          <p:nvPr/>
        </p:nvSpPr>
        <p:spPr>
          <a:xfrm>
            <a:off x="29718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E7917A-3AFD-408D-A0BA-799E74ADB367}"/>
              </a:ext>
            </a:extLst>
          </p:cNvPr>
          <p:cNvSpPr/>
          <p:nvPr/>
        </p:nvSpPr>
        <p:spPr>
          <a:xfrm>
            <a:off x="34290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EDDDD17-CDB7-46B2-B24C-B5393881BCE5}"/>
              </a:ext>
            </a:extLst>
          </p:cNvPr>
          <p:cNvSpPr/>
          <p:nvPr/>
        </p:nvSpPr>
        <p:spPr>
          <a:xfrm>
            <a:off x="3886200" y="40894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1D9AD8-2313-421E-A0C3-E5058B44881E}"/>
              </a:ext>
            </a:extLst>
          </p:cNvPr>
          <p:cNvSpPr/>
          <p:nvPr/>
        </p:nvSpPr>
        <p:spPr>
          <a:xfrm>
            <a:off x="11430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3C64AD8-2DFD-4E6B-AAC9-FE57D52365C7}"/>
              </a:ext>
            </a:extLst>
          </p:cNvPr>
          <p:cNvSpPr/>
          <p:nvPr/>
        </p:nvSpPr>
        <p:spPr>
          <a:xfrm>
            <a:off x="16002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B6717C3-8220-46B7-9EA0-C86D43D9A48A}"/>
              </a:ext>
            </a:extLst>
          </p:cNvPr>
          <p:cNvSpPr/>
          <p:nvPr/>
        </p:nvSpPr>
        <p:spPr>
          <a:xfrm>
            <a:off x="20574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A1BD9EA-56A2-43A2-AB6E-62D6030B1AB9}"/>
              </a:ext>
            </a:extLst>
          </p:cNvPr>
          <p:cNvSpPr/>
          <p:nvPr/>
        </p:nvSpPr>
        <p:spPr>
          <a:xfrm>
            <a:off x="25146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6E6E9F8-6854-4A65-B98E-7B3A291C026D}"/>
              </a:ext>
            </a:extLst>
          </p:cNvPr>
          <p:cNvSpPr/>
          <p:nvPr/>
        </p:nvSpPr>
        <p:spPr>
          <a:xfrm>
            <a:off x="29718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2C97688-DDD5-45C5-836D-6E0AA3868E25}"/>
              </a:ext>
            </a:extLst>
          </p:cNvPr>
          <p:cNvSpPr/>
          <p:nvPr/>
        </p:nvSpPr>
        <p:spPr>
          <a:xfrm>
            <a:off x="34290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8CC3F95-D946-4A6A-8CD0-979321B9D61D}"/>
              </a:ext>
            </a:extLst>
          </p:cNvPr>
          <p:cNvSpPr/>
          <p:nvPr/>
        </p:nvSpPr>
        <p:spPr>
          <a:xfrm>
            <a:off x="3886200" y="45593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0798F7-E837-464C-BC13-545D275BE863}"/>
              </a:ext>
            </a:extLst>
          </p:cNvPr>
          <p:cNvSpPr/>
          <p:nvPr/>
        </p:nvSpPr>
        <p:spPr>
          <a:xfrm>
            <a:off x="11430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0265554-37F2-4A59-800B-2D764A26F225}"/>
              </a:ext>
            </a:extLst>
          </p:cNvPr>
          <p:cNvSpPr/>
          <p:nvPr/>
        </p:nvSpPr>
        <p:spPr>
          <a:xfrm>
            <a:off x="16002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7ACA25E-1AF2-4EBA-B2FB-67695177AC56}"/>
              </a:ext>
            </a:extLst>
          </p:cNvPr>
          <p:cNvSpPr/>
          <p:nvPr/>
        </p:nvSpPr>
        <p:spPr>
          <a:xfrm>
            <a:off x="20574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25823D6-CD8B-4A6F-85BD-E01DAED0C798}"/>
              </a:ext>
            </a:extLst>
          </p:cNvPr>
          <p:cNvSpPr/>
          <p:nvPr/>
        </p:nvSpPr>
        <p:spPr>
          <a:xfrm>
            <a:off x="25146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DFAA76F-8930-40F9-898B-F29398274BDE}"/>
              </a:ext>
            </a:extLst>
          </p:cNvPr>
          <p:cNvSpPr/>
          <p:nvPr/>
        </p:nvSpPr>
        <p:spPr>
          <a:xfrm>
            <a:off x="29718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EA39D94-8FC4-410B-9A18-CECC2E791C92}"/>
              </a:ext>
            </a:extLst>
          </p:cNvPr>
          <p:cNvSpPr/>
          <p:nvPr/>
        </p:nvSpPr>
        <p:spPr>
          <a:xfrm>
            <a:off x="34290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29A54A4-D86D-4D05-9703-1FDB0C2E8601}"/>
              </a:ext>
            </a:extLst>
          </p:cNvPr>
          <p:cNvSpPr/>
          <p:nvPr/>
        </p:nvSpPr>
        <p:spPr>
          <a:xfrm>
            <a:off x="3886200" y="5029200"/>
            <a:ext cx="444500" cy="444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366EA7-43B4-475A-BBE3-9FAFA463F233}"/>
              </a:ext>
            </a:extLst>
          </p:cNvPr>
          <p:cNvSpPr/>
          <p:nvPr/>
        </p:nvSpPr>
        <p:spPr>
          <a:xfrm>
            <a:off x="85090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B2F3851-488D-4A96-8EB0-47F88C09BB12}"/>
              </a:ext>
            </a:extLst>
          </p:cNvPr>
          <p:cNvSpPr/>
          <p:nvPr/>
        </p:nvSpPr>
        <p:spPr>
          <a:xfrm>
            <a:off x="89662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E09F9E7-8E1C-4074-AE6B-03DEECA8EFF5}"/>
              </a:ext>
            </a:extLst>
          </p:cNvPr>
          <p:cNvSpPr/>
          <p:nvPr/>
        </p:nvSpPr>
        <p:spPr>
          <a:xfrm>
            <a:off x="94234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4CD2294-AAF4-43EC-87B7-19AA656AEB03}"/>
              </a:ext>
            </a:extLst>
          </p:cNvPr>
          <p:cNvSpPr/>
          <p:nvPr/>
        </p:nvSpPr>
        <p:spPr>
          <a:xfrm>
            <a:off x="98806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9BEB91B-9240-4AEC-BAC2-E72D6A7CB592}"/>
              </a:ext>
            </a:extLst>
          </p:cNvPr>
          <p:cNvSpPr/>
          <p:nvPr/>
        </p:nvSpPr>
        <p:spPr>
          <a:xfrm>
            <a:off x="10337800" y="2476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24B0BCF-4EF5-40E3-AB4F-91CEE6924B17}"/>
              </a:ext>
            </a:extLst>
          </p:cNvPr>
          <p:cNvSpPr/>
          <p:nvPr/>
        </p:nvSpPr>
        <p:spPr>
          <a:xfrm>
            <a:off x="85090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502E128-0075-43D9-AB00-1B62B79AA80F}"/>
              </a:ext>
            </a:extLst>
          </p:cNvPr>
          <p:cNvSpPr/>
          <p:nvPr/>
        </p:nvSpPr>
        <p:spPr>
          <a:xfrm>
            <a:off x="89662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89C37A4-D169-441A-B355-4AAF38D3B6D8}"/>
              </a:ext>
            </a:extLst>
          </p:cNvPr>
          <p:cNvSpPr/>
          <p:nvPr/>
        </p:nvSpPr>
        <p:spPr>
          <a:xfrm>
            <a:off x="94234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D81ED73-9079-406B-B1DD-2561E9C7B4C3}"/>
              </a:ext>
            </a:extLst>
          </p:cNvPr>
          <p:cNvSpPr/>
          <p:nvPr/>
        </p:nvSpPr>
        <p:spPr>
          <a:xfrm>
            <a:off x="98806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EF3C945-3679-43F1-BCCB-829EA0827134}"/>
              </a:ext>
            </a:extLst>
          </p:cNvPr>
          <p:cNvSpPr/>
          <p:nvPr/>
        </p:nvSpPr>
        <p:spPr>
          <a:xfrm>
            <a:off x="10337800" y="2946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B390E1B-2E80-49AD-8762-BFB31259AFA3}"/>
              </a:ext>
            </a:extLst>
          </p:cNvPr>
          <p:cNvSpPr/>
          <p:nvPr/>
        </p:nvSpPr>
        <p:spPr>
          <a:xfrm>
            <a:off x="85090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238C528-9F9F-49E4-9ABD-773CD05114C3}"/>
              </a:ext>
            </a:extLst>
          </p:cNvPr>
          <p:cNvSpPr/>
          <p:nvPr/>
        </p:nvSpPr>
        <p:spPr>
          <a:xfrm>
            <a:off x="89662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0F04076-33EB-45AE-86DF-4F6F96914D36}"/>
              </a:ext>
            </a:extLst>
          </p:cNvPr>
          <p:cNvSpPr/>
          <p:nvPr/>
        </p:nvSpPr>
        <p:spPr>
          <a:xfrm>
            <a:off x="94234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A18690A-4A3E-43CD-B5E1-D089FC07402C}"/>
              </a:ext>
            </a:extLst>
          </p:cNvPr>
          <p:cNvSpPr/>
          <p:nvPr/>
        </p:nvSpPr>
        <p:spPr>
          <a:xfrm>
            <a:off x="98806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AD45B74-4719-4EE0-BF3A-5F3C44AC1DD1}"/>
              </a:ext>
            </a:extLst>
          </p:cNvPr>
          <p:cNvSpPr/>
          <p:nvPr/>
        </p:nvSpPr>
        <p:spPr>
          <a:xfrm>
            <a:off x="10337800" y="34163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03CADF9-36D4-44FF-9C9B-C2D7694B413A}"/>
              </a:ext>
            </a:extLst>
          </p:cNvPr>
          <p:cNvSpPr/>
          <p:nvPr/>
        </p:nvSpPr>
        <p:spPr>
          <a:xfrm>
            <a:off x="85090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E5B7F74-5C35-47DC-B364-99DEDB3AB9C0}"/>
              </a:ext>
            </a:extLst>
          </p:cNvPr>
          <p:cNvSpPr/>
          <p:nvPr/>
        </p:nvSpPr>
        <p:spPr>
          <a:xfrm>
            <a:off x="89662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8B70E88-C54C-49DA-99DD-283F6D678798}"/>
              </a:ext>
            </a:extLst>
          </p:cNvPr>
          <p:cNvSpPr/>
          <p:nvPr/>
        </p:nvSpPr>
        <p:spPr>
          <a:xfrm>
            <a:off x="94234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6AB173-FB93-4CCC-8135-17726BEDD989}"/>
              </a:ext>
            </a:extLst>
          </p:cNvPr>
          <p:cNvSpPr/>
          <p:nvPr/>
        </p:nvSpPr>
        <p:spPr>
          <a:xfrm>
            <a:off x="98806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57DA2A6-A85D-4648-B5B2-AD822CBCF54B}"/>
              </a:ext>
            </a:extLst>
          </p:cNvPr>
          <p:cNvSpPr/>
          <p:nvPr/>
        </p:nvSpPr>
        <p:spPr>
          <a:xfrm>
            <a:off x="10337800" y="38735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1CF98E8-488C-48F9-9B45-AADA167A1D24}"/>
              </a:ext>
            </a:extLst>
          </p:cNvPr>
          <p:cNvSpPr/>
          <p:nvPr/>
        </p:nvSpPr>
        <p:spPr>
          <a:xfrm>
            <a:off x="85090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8A51D47-B458-4966-9C59-CF30BEAEB469}"/>
              </a:ext>
            </a:extLst>
          </p:cNvPr>
          <p:cNvSpPr/>
          <p:nvPr/>
        </p:nvSpPr>
        <p:spPr>
          <a:xfrm>
            <a:off x="89662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448CAE1-53E4-4101-9B7F-AACD446FD60E}"/>
              </a:ext>
            </a:extLst>
          </p:cNvPr>
          <p:cNvSpPr/>
          <p:nvPr/>
        </p:nvSpPr>
        <p:spPr>
          <a:xfrm>
            <a:off x="94234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AA190A9-AFB5-4282-8C27-29EEFADFF6F9}"/>
              </a:ext>
            </a:extLst>
          </p:cNvPr>
          <p:cNvSpPr/>
          <p:nvPr/>
        </p:nvSpPr>
        <p:spPr>
          <a:xfrm>
            <a:off x="98806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F0D4AC3-C5D5-4B69-99C9-4F2B02408BD2}"/>
              </a:ext>
            </a:extLst>
          </p:cNvPr>
          <p:cNvSpPr/>
          <p:nvPr/>
        </p:nvSpPr>
        <p:spPr>
          <a:xfrm>
            <a:off x="10337800" y="4343400"/>
            <a:ext cx="444500" cy="4445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607DC5-293D-48D1-A4D9-CFE94B8C3421}"/>
              </a:ext>
            </a:extLst>
          </p:cNvPr>
          <p:cNvSpPr/>
          <p:nvPr/>
        </p:nvSpPr>
        <p:spPr>
          <a:xfrm>
            <a:off x="56261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74055DC-B0DD-4BC1-8DBA-931F29D5F7B3}"/>
              </a:ext>
            </a:extLst>
          </p:cNvPr>
          <p:cNvSpPr/>
          <p:nvPr/>
        </p:nvSpPr>
        <p:spPr>
          <a:xfrm>
            <a:off x="60833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95D2E85-E65E-48DE-92F8-78EED51C93DE}"/>
              </a:ext>
            </a:extLst>
          </p:cNvPr>
          <p:cNvSpPr/>
          <p:nvPr/>
        </p:nvSpPr>
        <p:spPr>
          <a:xfrm>
            <a:off x="6540500" y="31750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4D24353-E1FA-4B74-9229-9D5F7BE0ACE5}"/>
              </a:ext>
            </a:extLst>
          </p:cNvPr>
          <p:cNvSpPr/>
          <p:nvPr/>
        </p:nvSpPr>
        <p:spPr>
          <a:xfrm>
            <a:off x="56261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F4BCDE3-E12C-4C1E-AEE3-C1547E966DCE}"/>
              </a:ext>
            </a:extLst>
          </p:cNvPr>
          <p:cNvSpPr/>
          <p:nvPr/>
        </p:nvSpPr>
        <p:spPr>
          <a:xfrm>
            <a:off x="60833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10652A4-2C78-4A63-81D1-B9B995CB5674}"/>
              </a:ext>
            </a:extLst>
          </p:cNvPr>
          <p:cNvSpPr/>
          <p:nvPr/>
        </p:nvSpPr>
        <p:spPr>
          <a:xfrm>
            <a:off x="6540500" y="36449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5477709-DF27-4FE3-83B5-26BAD9D1ED8E}"/>
              </a:ext>
            </a:extLst>
          </p:cNvPr>
          <p:cNvSpPr/>
          <p:nvPr/>
        </p:nvSpPr>
        <p:spPr>
          <a:xfrm>
            <a:off x="56261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5BB7424-D299-466B-BE9A-14221AB09B99}"/>
              </a:ext>
            </a:extLst>
          </p:cNvPr>
          <p:cNvSpPr/>
          <p:nvPr/>
        </p:nvSpPr>
        <p:spPr>
          <a:xfrm>
            <a:off x="60833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39FC20B-3669-4868-8716-157789E24C8E}"/>
              </a:ext>
            </a:extLst>
          </p:cNvPr>
          <p:cNvSpPr/>
          <p:nvPr/>
        </p:nvSpPr>
        <p:spPr>
          <a:xfrm>
            <a:off x="6540500" y="4114800"/>
            <a:ext cx="444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8" name="오른쪽 화살표[R] 101">
            <a:extLst>
              <a:ext uri="{FF2B5EF4-FFF2-40B4-BE49-F238E27FC236}">
                <a16:creationId xmlns:a16="http://schemas.microsoft.com/office/drawing/2014/main" id="{26D2A111-C0C0-4D13-9432-5B30F7C7F1E7}"/>
              </a:ext>
            </a:extLst>
          </p:cNvPr>
          <p:cNvSpPr/>
          <p:nvPr/>
        </p:nvSpPr>
        <p:spPr>
          <a:xfrm>
            <a:off x="7315200" y="3644900"/>
            <a:ext cx="711200" cy="431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0" name="텍스트 상자 149">
            <a:extLst>
              <a:ext uri="{FF2B5EF4-FFF2-40B4-BE49-F238E27FC236}">
                <a16:creationId xmlns:a16="http://schemas.microsoft.com/office/drawing/2014/main" id="{B395C2FC-7265-45D7-A8D8-D2BA3A709203}"/>
              </a:ext>
            </a:extLst>
          </p:cNvPr>
          <p:cNvSpPr txBox="1"/>
          <p:nvPr/>
        </p:nvSpPr>
        <p:spPr>
          <a:xfrm>
            <a:off x="927100" y="59055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Input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( 7x7 )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1" name="텍스트 상자 150">
            <a:extLst>
              <a:ext uri="{FF2B5EF4-FFF2-40B4-BE49-F238E27FC236}">
                <a16:creationId xmlns:a16="http://schemas.microsoft.com/office/drawing/2014/main" id="{545BBF74-16F3-4045-A36F-CC8D5742C140}"/>
              </a:ext>
            </a:extLst>
          </p:cNvPr>
          <p:cNvSpPr txBox="1"/>
          <p:nvPr/>
        </p:nvSpPr>
        <p:spPr>
          <a:xfrm>
            <a:off x="80264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Convolved Feature</a:t>
            </a:r>
            <a:r>
              <a:rPr kumimoji="1" lang="ko-KR" altLang="en-US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dirty="0" err="1">
                <a:latin typeface="12롯데마트드림Bold" charset="0"/>
                <a:ea typeface="12롯데마트드림Bold" charset="0"/>
              </a:rPr>
              <a:t>Volumn</a:t>
            </a:r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( 5 x 5)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2" name="텍스트 상자 160">
            <a:extLst>
              <a:ext uri="{FF2B5EF4-FFF2-40B4-BE49-F238E27FC236}">
                <a16:creationId xmlns:a16="http://schemas.microsoft.com/office/drawing/2014/main" id="{5C2DE32A-744F-4604-9D10-FDE5A1F98427}"/>
              </a:ext>
            </a:extLst>
          </p:cNvPr>
          <p:cNvSpPr txBox="1"/>
          <p:nvPr/>
        </p:nvSpPr>
        <p:spPr>
          <a:xfrm>
            <a:off x="5029200" y="59182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     Filter ( 3 x 3)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28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6F927E-C035-4FDC-BD6F-ED03E4B857A8}"/>
              </a:ext>
            </a:extLst>
          </p:cNvPr>
          <p:cNvGrpSpPr/>
          <p:nvPr/>
        </p:nvGrpSpPr>
        <p:grpSpPr>
          <a:xfrm>
            <a:off x="6668799" y="2814052"/>
            <a:ext cx="2273300" cy="2311400"/>
            <a:chOff x="8509000" y="2476500"/>
            <a:chExt cx="2273300" cy="23114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0EEE4-2130-477B-A8E0-94B42E09CBB6}"/>
                </a:ext>
              </a:extLst>
            </p:cNvPr>
            <p:cNvSpPr/>
            <p:nvPr/>
          </p:nvSpPr>
          <p:spPr>
            <a:xfrm>
              <a:off x="85090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06E9EA-589D-4888-9A4A-35F345980397}"/>
                </a:ext>
              </a:extLst>
            </p:cNvPr>
            <p:cNvSpPr/>
            <p:nvPr/>
          </p:nvSpPr>
          <p:spPr>
            <a:xfrm>
              <a:off x="89662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63ED15-8C8F-421C-BC7D-2527BD521B61}"/>
                </a:ext>
              </a:extLst>
            </p:cNvPr>
            <p:cNvSpPr/>
            <p:nvPr/>
          </p:nvSpPr>
          <p:spPr>
            <a:xfrm>
              <a:off x="94234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27E9A0-22AD-41F3-92DE-6B3D47BFA334}"/>
                </a:ext>
              </a:extLst>
            </p:cNvPr>
            <p:cNvSpPr/>
            <p:nvPr/>
          </p:nvSpPr>
          <p:spPr>
            <a:xfrm>
              <a:off x="98806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8593E0-0920-4545-A7A9-42CF6C39120F}"/>
                </a:ext>
              </a:extLst>
            </p:cNvPr>
            <p:cNvSpPr/>
            <p:nvPr/>
          </p:nvSpPr>
          <p:spPr>
            <a:xfrm>
              <a:off x="10337800" y="2476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0EB348-45E6-456F-9B03-C7347B3ED2B4}"/>
                </a:ext>
              </a:extLst>
            </p:cNvPr>
            <p:cNvSpPr/>
            <p:nvPr/>
          </p:nvSpPr>
          <p:spPr>
            <a:xfrm>
              <a:off x="85090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93ADE4-AC71-47B4-BF39-B501A30F92CA}"/>
                </a:ext>
              </a:extLst>
            </p:cNvPr>
            <p:cNvSpPr/>
            <p:nvPr/>
          </p:nvSpPr>
          <p:spPr>
            <a:xfrm>
              <a:off x="89662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F60A8C-3D30-46C7-A3BE-CBE077963DAC}"/>
                </a:ext>
              </a:extLst>
            </p:cNvPr>
            <p:cNvSpPr/>
            <p:nvPr/>
          </p:nvSpPr>
          <p:spPr>
            <a:xfrm>
              <a:off x="94234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F404DA-BD33-493D-8CD3-E672F89D552D}"/>
                </a:ext>
              </a:extLst>
            </p:cNvPr>
            <p:cNvSpPr/>
            <p:nvPr/>
          </p:nvSpPr>
          <p:spPr>
            <a:xfrm>
              <a:off x="98806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5F9C56-12D7-4305-AC1A-AF4ACB07F13B}"/>
                </a:ext>
              </a:extLst>
            </p:cNvPr>
            <p:cNvSpPr/>
            <p:nvPr/>
          </p:nvSpPr>
          <p:spPr>
            <a:xfrm>
              <a:off x="10337800" y="2946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6D45B8-EEE9-4AB4-9480-C9F892EC6212}"/>
                </a:ext>
              </a:extLst>
            </p:cNvPr>
            <p:cNvSpPr/>
            <p:nvPr/>
          </p:nvSpPr>
          <p:spPr>
            <a:xfrm>
              <a:off x="85090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E82DF5-5FD3-4C35-97BB-40EC61AED62A}"/>
                </a:ext>
              </a:extLst>
            </p:cNvPr>
            <p:cNvSpPr/>
            <p:nvPr/>
          </p:nvSpPr>
          <p:spPr>
            <a:xfrm>
              <a:off x="89662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EBE74C-AFA0-4AF4-9F9B-C63BCAC58301}"/>
                </a:ext>
              </a:extLst>
            </p:cNvPr>
            <p:cNvSpPr/>
            <p:nvPr/>
          </p:nvSpPr>
          <p:spPr>
            <a:xfrm>
              <a:off x="94234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09A1D0D-276E-4D13-BF69-7887143113B5}"/>
                </a:ext>
              </a:extLst>
            </p:cNvPr>
            <p:cNvSpPr/>
            <p:nvPr/>
          </p:nvSpPr>
          <p:spPr>
            <a:xfrm>
              <a:off x="98806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670F29-85E8-4FCE-90A2-0603A36B4C88}"/>
                </a:ext>
              </a:extLst>
            </p:cNvPr>
            <p:cNvSpPr/>
            <p:nvPr/>
          </p:nvSpPr>
          <p:spPr>
            <a:xfrm>
              <a:off x="10337800" y="34163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03D478-1F15-47BA-8B47-EE5E1EB61954}"/>
                </a:ext>
              </a:extLst>
            </p:cNvPr>
            <p:cNvSpPr/>
            <p:nvPr/>
          </p:nvSpPr>
          <p:spPr>
            <a:xfrm>
              <a:off x="85090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2263FC-0E47-4E61-B01E-5AF683D3E804}"/>
                </a:ext>
              </a:extLst>
            </p:cNvPr>
            <p:cNvSpPr/>
            <p:nvPr/>
          </p:nvSpPr>
          <p:spPr>
            <a:xfrm>
              <a:off x="89662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3F8896-F7CA-42A1-8B93-0E932AFBCDC8}"/>
                </a:ext>
              </a:extLst>
            </p:cNvPr>
            <p:cNvSpPr/>
            <p:nvPr/>
          </p:nvSpPr>
          <p:spPr>
            <a:xfrm>
              <a:off x="94234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6E2FA6-A4B4-46D9-AC49-24473CDB6853}"/>
                </a:ext>
              </a:extLst>
            </p:cNvPr>
            <p:cNvSpPr/>
            <p:nvPr/>
          </p:nvSpPr>
          <p:spPr>
            <a:xfrm>
              <a:off x="98806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B4D8810-BFDC-491A-88A6-43925026DC0E}"/>
                </a:ext>
              </a:extLst>
            </p:cNvPr>
            <p:cNvSpPr/>
            <p:nvPr/>
          </p:nvSpPr>
          <p:spPr>
            <a:xfrm>
              <a:off x="10337800" y="38735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0BA59E-00AE-497C-924D-707F4A3AC344}"/>
                </a:ext>
              </a:extLst>
            </p:cNvPr>
            <p:cNvSpPr/>
            <p:nvPr/>
          </p:nvSpPr>
          <p:spPr>
            <a:xfrm>
              <a:off x="85090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6297A7-4804-4EBF-9F60-6A3BBEDE9EB8}"/>
                </a:ext>
              </a:extLst>
            </p:cNvPr>
            <p:cNvSpPr/>
            <p:nvPr/>
          </p:nvSpPr>
          <p:spPr>
            <a:xfrm>
              <a:off x="89662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DE4A0D-680B-4539-B49C-2B7EDF56B72A}"/>
                </a:ext>
              </a:extLst>
            </p:cNvPr>
            <p:cNvSpPr/>
            <p:nvPr/>
          </p:nvSpPr>
          <p:spPr>
            <a:xfrm>
              <a:off x="94234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00C7C0E-4E8A-4F80-A8E7-A7F2E81B8AA0}"/>
                </a:ext>
              </a:extLst>
            </p:cNvPr>
            <p:cNvSpPr/>
            <p:nvPr/>
          </p:nvSpPr>
          <p:spPr>
            <a:xfrm>
              <a:off x="98806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C06231-094C-4544-8C0C-B1C8BDEE57D4}"/>
                </a:ext>
              </a:extLst>
            </p:cNvPr>
            <p:cNvSpPr/>
            <p:nvPr/>
          </p:nvSpPr>
          <p:spPr>
            <a:xfrm>
              <a:off x="10337800" y="4343400"/>
              <a:ext cx="444500" cy="4445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56" name="더하기 6">
            <a:extLst>
              <a:ext uri="{FF2B5EF4-FFF2-40B4-BE49-F238E27FC236}">
                <a16:creationId xmlns:a16="http://schemas.microsoft.com/office/drawing/2014/main" id="{966E1F6F-A8D4-4F65-99CF-DA234050596A}"/>
              </a:ext>
            </a:extLst>
          </p:cNvPr>
          <p:cNvSpPr/>
          <p:nvPr/>
        </p:nvSpPr>
        <p:spPr>
          <a:xfrm>
            <a:off x="2770824" y="3753852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더하기 212">
            <a:extLst>
              <a:ext uri="{FF2B5EF4-FFF2-40B4-BE49-F238E27FC236}">
                <a16:creationId xmlns:a16="http://schemas.microsoft.com/office/drawing/2014/main" id="{6673A507-D645-405D-BFEC-5F342853D046}"/>
              </a:ext>
            </a:extLst>
          </p:cNvPr>
          <p:cNvSpPr/>
          <p:nvPr/>
        </p:nvSpPr>
        <p:spPr>
          <a:xfrm>
            <a:off x="6009324" y="3728452"/>
            <a:ext cx="482600" cy="4572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432B931-18C5-42B1-9B69-48F71E0212EA}"/>
              </a:ext>
            </a:extLst>
          </p:cNvPr>
          <p:cNvGrpSpPr/>
          <p:nvPr/>
        </p:nvGrpSpPr>
        <p:grpSpPr>
          <a:xfrm>
            <a:off x="9065573" y="2801352"/>
            <a:ext cx="2933700" cy="2311400"/>
            <a:chOff x="4140200" y="4381500"/>
            <a:chExt cx="2933700" cy="2311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2471CC6-949D-428F-8BF5-C3E45803F01C}"/>
                </a:ext>
              </a:extLst>
            </p:cNvPr>
            <p:cNvSpPr/>
            <p:nvPr/>
          </p:nvSpPr>
          <p:spPr>
            <a:xfrm>
              <a:off x="4800600" y="4381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8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2A358DD-019A-4FD9-94C8-38DDEA69DBC6}"/>
                </a:ext>
              </a:extLst>
            </p:cNvPr>
            <p:cNvSpPr/>
            <p:nvPr/>
          </p:nvSpPr>
          <p:spPr>
            <a:xfrm>
              <a:off x="5257800" y="4381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FF7E4E-04E0-43C4-A887-0B6C0F15110A}"/>
                </a:ext>
              </a:extLst>
            </p:cNvPr>
            <p:cNvSpPr/>
            <p:nvPr/>
          </p:nvSpPr>
          <p:spPr>
            <a:xfrm>
              <a:off x="5715000" y="4381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2C8D03-A232-451B-AEEF-56F2B3E714F8}"/>
                </a:ext>
              </a:extLst>
            </p:cNvPr>
            <p:cNvSpPr/>
            <p:nvPr/>
          </p:nvSpPr>
          <p:spPr>
            <a:xfrm>
              <a:off x="6172200" y="4381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8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CDB9EA-F4DE-4665-AF41-9CCEFD5AE62A}"/>
                </a:ext>
              </a:extLst>
            </p:cNvPr>
            <p:cNvSpPr/>
            <p:nvPr/>
          </p:nvSpPr>
          <p:spPr>
            <a:xfrm>
              <a:off x="6629400" y="4381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D83A836-9EFE-418F-9904-4675756A6A99}"/>
                </a:ext>
              </a:extLst>
            </p:cNvPr>
            <p:cNvSpPr/>
            <p:nvPr/>
          </p:nvSpPr>
          <p:spPr>
            <a:xfrm>
              <a:off x="4800600" y="4851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117A8AA-7161-4862-B3EF-047124948504}"/>
                </a:ext>
              </a:extLst>
            </p:cNvPr>
            <p:cNvSpPr/>
            <p:nvPr/>
          </p:nvSpPr>
          <p:spPr>
            <a:xfrm>
              <a:off x="5257800" y="4851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EAAA4B-C93B-4B24-BC36-8296AAF61314}"/>
                </a:ext>
              </a:extLst>
            </p:cNvPr>
            <p:cNvSpPr/>
            <p:nvPr/>
          </p:nvSpPr>
          <p:spPr>
            <a:xfrm>
              <a:off x="5715000" y="4851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45E735-C8DF-41BC-8E76-AD3E17A4BED5}"/>
                </a:ext>
              </a:extLst>
            </p:cNvPr>
            <p:cNvSpPr/>
            <p:nvPr/>
          </p:nvSpPr>
          <p:spPr>
            <a:xfrm>
              <a:off x="6172200" y="4851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7595EF-F1C4-4483-A485-7E71214D38B6}"/>
                </a:ext>
              </a:extLst>
            </p:cNvPr>
            <p:cNvSpPr/>
            <p:nvPr/>
          </p:nvSpPr>
          <p:spPr>
            <a:xfrm>
              <a:off x="6629400" y="4851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FDD2A5C-C6C3-4C47-9125-705011D6F886}"/>
                </a:ext>
              </a:extLst>
            </p:cNvPr>
            <p:cNvSpPr/>
            <p:nvPr/>
          </p:nvSpPr>
          <p:spPr>
            <a:xfrm>
              <a:off x="4800600" y="53213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8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D8474-1BA8-4BF7-AF39-181EA218DB45}"/>
                </a:ext>
              </a:extLst>
            </p:cNvPr>
            <p:cNvSpPr/>
            <p:nvPr/>
          </p:nvSpPr>
          <p:spPr>
            <a:xfrm>
              <a:off x="5257800" y="53213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81A794-5B0C-47AF-BB6D-668CF4050E1F}"/>
                </a:ext>
              </a:extLst>
            </p:cNvPr>
            <p:cNvSpPr/>
            <p:nvPr/>
          </p:nvSpPr>
          <p:spPr>
            <a:xfrm>
              <a:off x="5715000" y="53213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3DC4804-BDF9-490A-945D-DE22F07A2385}"/>
                </a:ext>
              </a:extLst>
            </p:cNvPr>
            <p:cNvSpPr/>
            <p:nvPr/>
          </p:nvSpPr>
          <p:spPr>
            <a:xfrm>
              <a:off x="6172200" y="53213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4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3FBDC51-FD27-4947-9997-3BC6BEB40475}"/>
                </a:ext>
              </a:extLst>
            </p:cNvPr>
            <p:cNvSpPr/>
            <p:nvPr/>
          </p:nvSpPr>
          <p:spPr>
            <a:xfrm>
              <a:off x="6629400" y="53213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3863E4-3AE6-4839-8B22-FCC4C0B313D6}"/>
                </a:ext>
              </a:extLst>
            </p:cNvPr>
            <p:cNvSpPr/>
            <p:nvPr/>
          </p:nvSpPr>
          <p:spPr>
            <a:xfrm>
              <a:off x="4800600" y="5778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8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6B70D21-03E5-4F01-8871-BDB163513B86}"/>
                </a:ext>
              </a:extLst>
            </p:cNvPr>
            <p:cNvSpPr/>
            <p:nvPr/>
          </p:nvSpPr>
          <p:spPr>
            <a:xfrm>
              <a:off x="5257800" y="5778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3D71A60-9D5F-452B-83FA-6585DD7EBC88}"/>
                </a:ext>
              </a:extLst>
            </p:cNvPr>
            <p:cNvSpPr/>
            <p:nvPr/>
          </p:nvSpPr>
          <p:spPr>
            <a:xfrm>
              <a:off x="5715000" y="5778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553597-57FD-4C5B-AD05-68FB71F08BEC}"/>
                </a:ext>
              </a:extLst>
            </p:cNvPr>
            <p:cNvSpPr/>
            <p:nvPr/>
          </p:nvSpPr>
          <p:spPr>
            <a:xfrm>
              <a:off x="6172200" y="5778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916C61D-03F8-44A2-8872-A5AAE79ED522}"/>
                </a:ext>
              </a:extLst>
            </p:cNvPr>
            <p:cNvSpPr/>
            <p:nvPr/>
          </p:nvSpPr>
          <p:spPr>
            <a:xfrm>
              <a:off x="6629400" y="57785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B571E3-5E34-4ACF-B951-F311429AA6B3}"/>
                </a:ext>
              </a:extLst>
            </p:cNvPr>
            <p:cNvSpPr/>
            <p:nvPr/>
          </p:nvSpPr>
          <p:spPr>
            <a:xfrm>
              <a:off x="4800600" y="6248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0DE3F58-CA72-4354-9BFA-D9CD6F04FC86}"/>
                </a:ext>
              </a:extLst>
            </p:cNvPr>
            <p:cNvSpPr/>
            <p:nvPr/>
          </p:nvSpPr>
          <p:spPr>
            <a:xfrm>
              <a:off x="5257800" y="6248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4E590D1-1030-474D-9656-A498D267322D}"/>
                </a:ext>
              </a:extLst>
            </p:cNvPr>
            <p:cNvSpPr/>
            <p:nvPr/>
          </p:nvSpPr>
          <p:spPr>
            <a:xfrm>
              <a:off x="5715000" y="6248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DA81FEF-76FA-4835-8ECD-CCA784C7DE68}"/>
                </a:ext>
              </a:extLst>
            </p:cNvPr>
            <p:cNvSpPr/>
            <p:nvPr/>
          </p:nvSpPr>
          <p:spPr>
            <a:xfrm>
              <a:off x="6172200" y="6248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396B281-C61C-4018-82B1-708E5AA1EB8E}"/>
                </a:ext>
              </a:extLst>
            </p:cNvPr>
            <p:cNvSpPr/>
            <p:nvPr/>
          </p:nvSpPr>
          <p:spPr>
            <a:xfrm>
              <a:off x="6629400" y="6248400"/>
              <a:ext cx="444500" cy="444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8" name="등호 7">
              <a:extLst>
                <a:ext uri="{FF2B5EF4-FFF2-40B4-BE49-F238E27FC236}">
                  <a16:creationId xmlns:a16="http://schemas.microsoft.com/office/drawing/2014/main" id="{80F13529-B37B-49E8-A7FB-51FC2093D537}"/>
                </a:ext>
              </a:extLst>
            </p:cNvPr>
            <p:cNvSpPr/>
            <p:nvPr/>
          </p:nvSpPr>
          <p:spPr>
            <a:xfrm>
              <a:off x="4140200" y="5308600"/>
              <a:ext cx="482600" cy="469900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B7C2F0-34A4-4479-B36A-49584E366189}"/>
              </a:ext>
            </a:extLst>
          </p:cNvPr>
          <p:cNvGrpSpPr/>
          <p:nvPr/>
        </p:nvGrpSpPr>
        <p:grpSpPr>
          <a:xfrm>
            <a:off x="323179" y="2838762"/>
            <a:ext cx="2273300" cy="2311400"/>
            <a:chOff x="1692555" y="1828110"/>
            <a:chExt cx="2273300" cy="231140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3E3F29-79B2-4565-B883-22ED036ACEA0}"/>
                </a:ext>
              </a:extLst>
            </p:cNvPr>
            <p:cNvSpPr/>
            <p:nvPr/>
          </p:nvSpPr>
          <p:spPr>
            <a:xfrm>
              <a:off x="1692555" y="1828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B2BF821-6EF6-4360-AACD-E97CD2C056EF}"/>
                </a:ext>
              </a:extLst>
            </p:cNvPr>
            <p:cNvSpPr/>
            <p:nvPr/>
          </p:nvSpPr>
          <p:spPr>
            <a:xfrm>
              <a:off x="2149755" y="1828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196470-CA4A-4FCA-839C-B133C142BE5B}"/>
                </a:ext>
              </a:extLst>
            </p:cNvPr>
            <p:cNvSpPr/>
            <p:nvPr/>
          </p:nvSpPr>
          <p:spPr>
            <a:xfrm>
              <a:off x="2606955" y="1828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4EA66FE-36B6-4304-808B-2ED0C0F639AB}"/>
                </a:ext>
              </a:extLst>
            </p:cNvPr>
            <p:cNvSpPr/>
            <p:nvPr/>
          </p:nvSpPr>
          <p:spPr>
            <a:xfrm>
              <a:off x="3064155" y="1828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FF72915-2DBB-477A-B887-D252414F76DE}"/>
                </a:ext>
              </a:extLst>
            </p:cNvPr>
            <p:cNvSpPr/>
            <p:nvPr/>
          </p:nvSpPr>
          <p:spPr>
            <a:xfrm>
              <a:off x="3521355" y="1828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9837105-07B2-4F03-BAB0-0A02E5E46F2F}"/>
                </a:ext>
              </a:extLst>
            </p:cNvPr>
            <p:cNvSpPr/>
            <p:nvPr/>
          </p:nvSpPr>
          <p:spPr>
            <a:xfrm>
              <a:off x="1692555" y="2298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B78FC47-E37F-41CB-AA5C-16C9E7170430}"/>
                </a:ext>
              </a:extLst>
            </p:cNvPr>
            <p:cNvSpPr/>
            <p:nvPr/>
          </p:nvSpPr>
          <p:spPr>
            <a:xfrm>
              <a:off x="2149755" y="2298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7458346-1706-45C7-B732-D03E60B57529}"/>
                </a:ext>
              </a:extLst>
            </p:cNvPr>
            <p:cNvSpPr/>
            <p:nvPr/>
          </p:nvSpPr>
          <p:spPr>
            <a:xfrm>
              <a:off x="2606955" y="2298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7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B9324B7-E111-4F5F-A086-981CC867E24C}"/>
                </a:ext>
              </a:extLst>
            </p:cNvPr>
            <p:cNvSpPr/>
            <p:nvPr/>
          </p:nvSpPr>
          <p:spPr>
            <a:xfrm>
              <a:off x="3064155" y="2298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E615141-BBC2-42CD-8919-40D014208B1F}"/>
                </a:ext>
              </a:extLst>
            </p:cNvPr>
            <p:cNvSpPr/>
            <p:nvPr/>
          </p:nvSpPr>
          <p:spPr>
            <a:xfrm>
              <a:off x="3521355" y="2298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5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820E97B-B74A-4892-8947-21F251ED53AA}"/>
                </a:ext>
              </a:extLst>
            </p:cNvPr>
            <p:cNvSpPr/>
            <p:nvPr/>
          </p:nvSpPr>
          <p:spPr>
            <a:xfrm>
              <a:off x="1692555" y="27679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41B5D2-6F63-46E6-8A42-95C10197DFB6}"/>
                </a:ext>
              </a:extLst>
            </p:cNvPr>
            <p:cNvSpPr/>
            <p:nvPr/>
          </p:nvSpPr>
          <p:spPr>
            <a:xfrm>
              <a:off x="2149755" y="27679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5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6052F05-124F-4B7C-B963-4C6BDC49351E}"/>
                </a:ext>
              </a:extLst>
            </p:cNvPr>
            <p:cNvSpPr/>
            <p:nvPr/>
          </p:nvSpPr>
          <p:spPr>
            <a:xfrm>
              <a:off x="2606955" y="27679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8156BC7-7216-4822-B128-297E274CB801}"/>
                </a:ext>
              </a:extLst>
            </p:cNvPr>
            <p:cNvSpPr/>
            <p:nvPr/>
          </p:nvSpPr>
          <p:spPr>
            <a:xfrm>
              <a:off x="3064155" y="27679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BA10365-AA5A-43D0-B220-D4AA0886708B}"/>
                </a:ext>
              </a:extLst>
            </p:cNvPr>
            <p:cNvSpPr/>
            <p:nvPr/>
          </p:nvSpPr>
          <p:spPr>
            <a:xfrm>
              <a:off x="3521355" y="27679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489EA2D-38C8-4451-A1C0-6CAE820E6CD1}"/>
                </a:ext>
              </a:extLst>
            </p:cNvPr>
            <p:cNvSpPr/>
            <p:nvPr/>
          </p:nvSpPr>
          <p:spPr>
            <a:xfrm>
              <a:off x="1692555" y="3225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5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DD39D6A-65C1-481D-901C-D0BCFF1198F4}"/>
                </a:ext>
              </a:extLst>
            </p:cNvPr>
            <p:cNvSpPr/>
            <p:nvPr/>
          </p:nvSpPr>
          <p:spPr>
            <a:xfrm>
              <a:off x="2149755" y="3225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4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6862081-E783-473B-9406-D88D027C138F}"/>
                </a:ext>
              </a:extLst>
            </p:cNvPr>
            <p:cNvSpPr/>
            <p:nvPr/>
          </p:nvSpPr>
          <p:spPr>
            <a:xfrm>
              <a:off x="2606955" y="3225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4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BF564A1-C540-49B6-B888-64F49AAF7D8F}"/>
                </a:ext>
              </a:extLst>
            </p:cNvPr>
            <p:cNvSpPr/>
            <p:nvPr/>
          </p:nvSpPr>
          <p:spPr>
            <a:xfrm>
              <a:off x="3064155" y="3225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D89D64B-A2D1-4C42-B1D7-EB0C09D48BC2}"/>
                </a:ext>
              </a:extLst>
            </p:cNvPr>
            <p:cNvSpPr/>
            <p:nvPr/>
          </p:nvSpPr>
          <p:spPr>
            <a:xfrm>
              <a:off x="3521355" y="32251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9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3D02B5-BBA5-4627-97B6-B1B9A9EFF171}"/>
                </a:ext>
              </a:extLst>
            </p:cNvPr>
            <p:cNvSpPr/>
            <p:nvPr/>
          </p:nvSpPr>
          <p:spPr>
            <a:xfrm>
              <a:off x="1692555" y="3695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5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1ADC396-467E-488F-AA1B-1B28E254E06B}"/>
                </a:ext>
              </a:extLst>
            </p:cNvPr>
            <p:cNvSpPr/>
            <p:nvPr/>
          </p:nvSpPr>
          <p:spPr>
            <a:xfrm>
              <a:off x="2149755" y="3695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BCD8D90-ED2A-416B-9556-296E986D4842}"/>
                </a:ext>
              </a:extLst>
            </p:cNvPr>
            <p:cNvSpPr/>
            <p:nvPr/>
          </p:nvSpPr>
          <p:spPr>
            <a:xfrm>
              <a:off x="2606955" y="3695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6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1EB76FD-8896-44BF-8E2E-FC16683D481F}"/>
                </a:ext>
              </a:extLst>
            </p:cNvPr>
            <p:cNvSpPr/>
            <p:nvPr/>
          </p:nvSpPr>
          <p:spPr>
            <a:xfrm>
              <a:off x="3064155" y="3695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8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BB9156-C65E-4FD5-8901-48D7B48F1A82}"/>
                </a:ext>
              </a:extLst>
            </p:cNvPr>
            <p:cNvSpPr/>
            <p:nvPr/>
          </p:nvSpPr>
          <p:spPr>
            <a:xfrm>
              <a:off x="3521355" y="3695010"/>
              <a:ext cx="444500" cy="4445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4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57BCEA6-33F2-477C-A98F-84D8328DCA16}"/>
              </a:ext>
            </a:extLst>
          </p:cNvPr>
          <p:cNvGrpSpPr/>
          <p:nvPr/>
        </p:nvGrpSpPr>
        <p:grpSpPr>
          <a:xfrm>
            <a:off x="3415523" y="2838762"/>
            <a:ext cx="2273300" cy="2311400"/>
            <a:chOff x="4784899" y="1828110"/>
            <a:chExt cx="2273300" cy="2311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E4DE5B0-665E-433A-9999-204D3C05487F}"/>
                </a:ext>
              </a:extLst>
            </p:cNvPr>
            <p:cNvSpPr/>
            <p:nvPr/>
          </p:nvSpPr>
          <p:spPr>
            <a:xfrm>
              <a:off x="4784899" y="1828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3545AEE-4E7E-416A-AF5D-8A2FB3AC9DEC}"/>
                </a:ext>
              </a:extLst>
            </p:cNvPr>
            <p:cNvSpPr/>
            <p:nvPr/>
          </p:nvSpPr>
          <p:spPr>
            <a:xfrm>
              <a:off x="5242099" y="1828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CE62A16-6A12-40BA-BCAF-4713C137EFFA}"/>
                </a:ext>
              </a:extLst>
            </p:cNvPr>
            <p:cNvSpPr/>
            <p:nvPr/>
          </p:nvSpPr>
          <p:spPr>
            <a:xfrm>
              <a:off x="5699299" y="1828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982D635-54C2-4F75-83E0-13622580CAAF}"/>
                </a:ext>
              </a:extLst>
            </p:cNvPr>
            <p:cNvSpPr/>
            <p:nvPr/>
          </p:nvSpPr>
          <p:spPr>
            <a:xfrm>
              <a:off x="6156499" y="1828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FC8A10-570D-4E3B-A3C6-00B51ADD9DA4}"/>
                </a:ext>
              </a:extLst>
            </p:cNvPr>
            <p:cNvSpPr/>
            <p:nvPr/>
          </p:nvSpPr>
          <p:spPr>
            <a:xfrm>
              <a:off x="6613699" y="1828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6C0D352-204F-4F27-93E8-E3BEA6AC191E}"/>
                </a:ext>
              </a:extLst>
            </p:cNvPr>
            <p:cNvSpPr/>
            <p:nvPr/>
          </p:nvSpPr>
          <p:spPr>
            <a:xfrm>
              <a:off x="4784899" y="2298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AD4A6F9-02E8-4270-8BF8-13140E29E892}"/>
                </a:ext>
              </a:extLst>
            </p:cNvPr>
            <p:cNvSpPr/>
            <p:nvPr/>
          </p:nvSpPr>
          <p:spPr>
            <a:xfrm>
              <a:off x="5242099" y="2298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3612AD2-3903-4623-BCF0-A8467437F24A}"/>
                </a:ext>
              </a:extLst>
            </p:cNvPr>
            <p:cNvSpPr/>
            <p:nvPr/>
          </p:nvSpPr>
          <p:spPr>
            <a:xfrm>
              <a:off x="5699299" y="2298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FAA011A-8FF0-411B-A5F8-C5F696DEBE6C}"/>
                </a:ext>
              </a:extLst>
            </p:cNvPr>
            <p:cNvSpPr/>
            <p:nvPr/>
          </p:nvSpPr>
          <p:spPr>
            <a:xfrm>
              <a:off x="6156499" y="2298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21E216-2E1E-4873-ADE4-DF3FE463925C}"/>
                </a:ext>
              </a:extLst>
            </p:cNvPr>
            <p:cNvSpPr/>
            <p:nvPr/>
          </p:nvSpPr>
          <p:spPr>
            <a:xfrm>
              <a:off x="6613699" y="2298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CE28767-3988-421F-8F53-714D9B36D20E}"/>
                </a:ext>
              </a:extLst>
            </p:cNvPr>
            <p:cNvSpPr/>
            <p:nvPr/>
          </p:nvSpPr>
          <p:spPr>
            <a:xfrm>
              <a:off x="4784899" y="27679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72472B-8F37-435D-9A93-5F85254D1AC5}"/>
                </a:ext>
              </a:extLst>
            </p:cNvPr>
            <p:cNvSpPr/>
            <p:nvPr/>
          </p:nvSpPr>
          <p:spPr>
            <a:xfrm>
              <a:off x="5242099" y="27679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B9338B0-E011-4F33-A3A8-D5B2FC5C61F0}"/>
                </a:ext>
              </a:extLst>
            </p:cNvPr>
            <p:cNvSpPr/>
            <p:nvPr/>
          </p:nvSpPr>
          <p:spPr>
            <a:xfrm>
              <a:off x="5699299" y="27679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32FA79-5AD2-4921-AEB5-D8C4792AEA14}"/>
                </a:ext>
              </a:extLst>
            </p:cNvPr>
            <p:cNvSpPr/>
            <p:nvPr/>
          </p:nvSpPr>
          <p:spPr>
            <a:xfrm>
              <a:off x="6156499" y="27679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9A9FE45-CE54-4818-9D91-241172E4E85A}"/>
                </a:ext>
              </a:extLst>
            </p:cNvPr>
            <p:cNvSpPr/>
            <p:nvPr/>
          </p:nvSpPr>
          <p:spPr>
            <a:xfrm>
              <a:off x="6613699" y="27679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1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B641F2A-2E37-4D0A-9C1E-272D6842EF2F}"/>
                </a:ext>
              </a:extLst>
            </p:cNvPr>
            <p:cNvSpPr/>
            <p:nvPr/>
          </p:nvSpPr>
          <p:spPr>
            <a:xfrm>
              <a:off x="4784899" y="3225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C77D0AB-5F7C-4A68-887D-29090C91C9FB}"/>
                </a:ext>
              </a:extLst>
            </p:cNvPr>
            <p:cNvSpPr/>
            <p:nvPr/>
          </p:nvSpPr>
          <p:spPr>
            <a:xfrm>
              <a:off x="5242099" y="3225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38AF1A6-0E33-4AF8-991D-C85C4495E79C}"/>
                </a:ext>
              </a:extLst>
            </p:cNvPr>
            <p:cNvSpPr/>
            <p:nvPr/>
          </p:nvSpPr>
          <p:spPr>
            <a:xfrm>
              <a:off x="5699299" y="3225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07913CC-3B0B-4E9B-9D49-B0127703D3DA}"/>
                </a:ext>
              </a:extLst>
            </p:cNvPr>
            <p:cNvSpPr/>
            <p:nvPr/>
          </p:nvSpPr>
          <p:spPr>
            <a:xfrm>
              <a:off x="6156499" y="3225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B7B6564-72E5-4118-8049-A4695F7A2C71}"/>
                </a:ext>
              </a:extLst>
            </p:cNvPr>
            <p:cNvSpPr/>
            <p:nvPr/>
          </p:nvSpPr>
          <p:spPr>
            <a:xfrm>
              <a:off x="6613699" y="32251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72A8769-E6EC-48D3-8EF0-9A299B535CE9}"/>
                </a:ext>
              </a:extLst>
            </p:cNvPr>
            <p:cNvSpPr/>
            <p:nvPr/>
          </p:nvSpPr>
          <p:spPr>
            <a:xfrm>
              <a:off x="4784899" y="3695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2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89A2E9-B733-4FF5-B54D-14263CB2091D}"/>
                </a:ext>
              </a:extLst>
            </p:cNvPr>
            <p:cNvSpPr/>
            <p:nvPr/>
          </p:nvSpPr>
          <p:spPr>
            <a:xfrm>
              <a:off x="5242099" y="3695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27D8BF-DDD2-451C-910D-D7414C38B061}"/>
                </a:ext>
              </a:extLst>
            </p:cNvPr>
            <p:cNvSpPr/>
            <p:nvPr/>
          </p:nvSpPr>
          <p:spPr>
            <a:xfrm>
              <a:off x="5699299" y="3695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3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0FD189-2B52-4B3B-8364-625F80E142FC}"/>
                </a:ext>
              </a:extLst>
            </p:cNvPr>
            <p:cNvSpPr/>
            <p:nvPr/>
          </p:nvSpPr>
          <p:spPr>
            <a:xfrm>
              <a:off x="6156499" y="3695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522D57-764E-42EA-AC20-443CBE5284F0}"/>
                </a:ext>
              </a:extLst>
            </p:cNvPr>
            <p:cNvSpPr/>
            <p:nvPr/>
          </p:nvSpPr>
          <p:spPr>
            <a:xfrm>
              <a:off x="6613699" y="3695010"/>
              <a:ext cx="444500" cy="4445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12롯데마트드림Bold" charset="0"/>
                  <a:ea typeface="12롯데마트드림Bold" charset="0"/>
                </a:rPr>
                <a:t>0</a:t>
              </a:r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113" name="텍스트 상자 107">
            <a:extLst>
              <a:ext uri="{FF2B5EF4-FFF2-40B4-BE49-F238E27FC236}">
                <a16:creationId xmlns:a16="http://schemas.microsoft.com/office/drawing/2014/main" id="{3066D172-FF65-4F2D-BDEE-6A7AE5238F55}"/>
              </a:ext>
            </a:extLst>
          </p:cNvPr>
          <p:cNvSpPr txBox="1"/>
          <p:nvPr/>
        </p:nvSpPr>
        <p:spPr>
          <a:xfrm>
            <a:off x="9791265" y="2259538"/>
            <a:ext cx="220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12롯데마트드림Bold" charset="0"/>
                <a:ea typeface="12롯데마트드림Bold" charset="0"/>
              </a:rPr>
              <a:t>New</a:t>
            </a:r>
            <a:r>
              <a:rPr kumimoji="1" lang="ko-KR" altLang="en-US" sz="2000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dirty="0">
                <a:latin typeface="12롯데마트드림Bold" charset="0"/>
                <a:ea typeface="12롯데마트드림Bold" charset="0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54392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B930965-7B50-484E-91C6-F591ED92D63B}"/>
              </a:ext>
            </a:extLst>
          </p:cNvPr>
          <p:cNvGrpSpPr/>
          <p:nvPr/>
        </p:nvGrpSpPr>
        <p:grpSpPr>
          <a:xfrm>
            <a:off x="696755" y="2047238"/>
            <a:ext cx="3695700" cy="3714750"/>
            <a:chOff x="1271337" y="2095364"/>
            <a:chExt cx="3695700" cy="371475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84DADCD-CCB9-4748-B346-8DA9C0BB079F}"/>
                </a:ext>
              </a:extLst>
            </p:cNvPr>
            <p:cNvGrpSpPr/>
            <p:nvPr/>
          </p:nvGrpSpPr>
          <p:grpSpPr>
            <a:xfrm>
              <a:off x="1271337" y="2095364"/>
              <a:ext cx="3187700" cy="3251200"/>
              <a:chOff x="1143000" y="2222500"/>
              <a:chExt cx="3187700" cy="32512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B829A09-AB7B-42B2-949E-8896CD00FB17}"/>
                  </a:ext>
                </a:extLst>
              </p:cNvPr>
              <p:cNvSpPr/>
              <p:nvPr/>
            </p:nvSpPr>
            <p:spPr>
              <a:xfrm>
                <a:off x="11430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A6856B0-8F53-4FBB-9C2F-63CB688BA16F}"/>
                  </a:ext>
                </a:extLst>
              </p:cNvPr>
              <p:cNvSpPr/>
              <p:nvPr/>
            </p:nvSpPr>
            <p:spPr>
              <a:xfrm>
                <a:off x="16002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99CF497-807D-4E22-937D-595F868FB7FA}"/>
                  </a:ext>
                </a:extLst>
              </p:cNvPr>
              <p:cNvSpPr/>
              <p:nvPr/>
            </p:nvSpPr>
            <p:spPr>
              <a:xfrm>
                <a:off x="20574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F63894-C298-4652-A1FD-A1BB907D3689}"/>
                  </a:ext>
                </a:extLst>
              </p:cNvPr>
              <p:cNvSpPr/>
              <p:nvPr/>
            </p:nvSpPr>
            <p:spPr>
              <a:xfrm>
                <a:off x="25146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4183EA7-9A66-459C-A42E-4C220852F93E}"/>
                  </a:ext>
                </a:extLst>
              </p:cNvPr>
              <p:cNvSpPr/>
              <p:nvPr/>
            </p:nvSpPr>
            <p:spPr>
              <a:xfrm>
                <a:off x="29718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AFE0ECB-5978-42A5-9A3E-AF8B9FB6DB92}"/>
                  </a:ext>
                </a:extLst>
              </p:cNvPr>
              <p:cNvSpPr/>
              <p:nvPr/>
            </p:nvSpPr>
            <p:spPr>
              <a:xfrm>
                <a:off x="34290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58529DC-DB4E-47FD-9E10-4FA59B52049F}"/>
                  </a:ext>
                </a:extLst>
              </p:cNvPr>
              <p:cNvSpPr/>
              <p:nvPr/>
            </p:nvSpPr>
            <p:spPr>
              <a:xfrm>
                <a:off x="3886200" y="22225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CE3BA83-2D3A-4758-BFE4-FA68F292AB9A}"/>
                  </a:ext>
                </a:extLst>
              </p:cNvPr>
              <p:cNvSpPr/>
              <p:nvPr/>
            </p:nvSpPr>
            <p:spPr>
              <a:xfrm>
                <a:off x="11430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C3CE63-EAF4-4C22-AFF3-3BC3A639B02C}"/>
                  </a:ext>
                </a:extLst>
              </p:cNvPr>
              <p:cNvSpPr/>
              <p:nvPr/>
            </p:nvSpPr>
            <p:spPr>
              <a:xfrm>
                <a:off x="16002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598B2BB-2861-44D2-9FD6-E31884D07900}"/>
                  </a:ext>
                </a:extLst>
              </p:cNvPr>
              <p:cNvSpPr/>
              <p:nvPr/>
            </p:nvSpPr>
            <p:spPr>
              <a:xfrm>
                <a:off x="20574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4169016-0BE9-42D3-898E-B3EACF6CD6C7}"/>
                  </a:ext>
                </a:extLst>
              </p:cNvPr>
              <p:cNvSpPr/>
              <p:nvPr/>
            </p:nvSpPr>
            <p:spPr>
              <a:xfrm>
                <a:off x="25146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839FAF2-953A-4813-B2F3-713C2DC06E63}"/>
                  </a:ext>
                </a:extLst>
              </p:cNvPr>
              <p:cNvSpPr/>
              <p:nvPr/>
            </p:nvSpPr>
            <p:spPr>
              <a:xfrm>
                <a:off x="29718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00F2B8-19C9-4F53-93A7-5F11C1661AB3}"/>
                  </a:ext>
                </a:extLst>
              </p:cNvPr>
              <p:cNvSpPr/>
              <p:nvPr/>
            </p:nvSpPr>
            <p:spPr>
              <a:xfrm>
                <a:off x="34290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3701CDA-457F-4ECA-93F8-00A93EE22704}"/>
                  </a:ext>
                </a:extLst>
              </p:cNvPr>
              <p:cNvSpPr/>
              <p:nvPr/>
            </p:nvSpPr>
            <p:spPr>
              <a:xfrm>
                <a:off x="3886200" y="2692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3A2F68-F998-4F62-A912-3400E81EB4C1}"/>
                  </a:ext>
                </a:extLst>
              </p:cNvPr>
              <p:cNvSpPr/>
              <p:nvPr/>
            </p:nvSpPr>
            <p:spPr>
              <a:xfrm>
                <a:off x="11430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2E7C43C-692F-4A96-A149-923E6A4FA891}"/>
                  </a:ext>
                </a:extLst>
              </p:cNvPr>
              <p:cNvSpPr/>
              <p:nvPr/>
            </p:nvSpPr>
            <p:spPr>
              <a:xfrm>
                <a:off x="16002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110AD48-963E-4D18-B957-9EE394CC3759}"/>
                  </a:ext>
                </a:extLst>
              </p:cNvPr>
              <p:cNvSpPr/>
              <p:nvPr/>
            </p:nvSpPr>
            <p:spPr>
              <a:xfrm>
                <a:off x="20574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609A78-B913-4B7D-891A-A6937D2BE274}"/>
                  </a:ext>
                </a:extLst>
              </p:cNvPr>
              <p:cNvSpPr/>
              <p:nvPr/>
            </p:nvSpPr>
            <p:spPr>
              <a:xfrm>
                <a:off x="25146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3DF375C-A78C-4303-8F05-D94451046FDF}"/>
                  </a:ext>
                </a:extLst>
              </p:cNvPr>
              <p:cNvSpPr/>
              <p:nvPr/>
            </p:nvSpPr>
            <p:spPr>
              <a:xfrm>
                <a:off x="29718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8D43095-EF85-4CBF-9605-449E4E3E306B}"/>
                  </a:ext>
                </a:extLst>
              </p:cNvPr>
              <p:cNvSpPr/>
              <p:nvPr/>
            </p:nvSpPr>
            <p:spPr>
              <a:xfrm>
                <a:off x="34290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F486626-CE7F-4613-8DD5-4AB98DA8ECC4}"/>
                  </a:ext>
                </a:extLst>
              </p:cNvPr>
              <p:cNvSpPr/>
              <p:nvPr/>
            </p:nvSpPr>
            <p:spPr>
              <a:xfrm>
                <a:off x="3886200" y="3162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61C7F4-15DD-42DA-939C-C035CF3D08AC}"/>
                  </a:ext>
                </a:extLst>
              </p:cNvPr>
              <p:cNvSpPr/>
              <p:nvPr/>
            </p:nvSpPr>
            <p:spPr>
              <a:xfrm>
                <a:off x="11430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6D656-FFDD-468C-B622-43253B4FE99F}"/>
                  </a:ext>
                </a:extLst>
              </p:cNvPr>
              <p:cNvSpPr/>
              <p:nvPr/>
            </p:nvSpPr>
            <p:spPr>
              <a:xfrm>
                <a:off x="16002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C853201-5092-4A86-8746-4635AD45FC1B}"/>
                  </a:ext>
                </a:extLst>
              </p:cNvPr>
              <p:cNvSpPr/>
              <p:nvPr/>
            </p:nvSpPr>
            <p:spPr>
              <a:xfrm>
                <a:off x="20574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6D22AAD-826B-4DEB-A627-48A2E3B2E9E6}"/>
                  </a:ext>
                </a:extLst>
              </p:cNvPr>
              <p:cNvSpPr/>
              <p:nvPr/>
            </p:nvSpPr>
            <p:spPr>
              <a:xfrm>
                <a:off x="25146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CE9462-F908-438E-99D6-692CA3A7B08F}"/>
                  </a:ext>
                </a:extLst>
              </p:cNvPr>
              <p:cNvSpPr/>
              <p:nvPr/>
            </p:nvSpPr>
            <p:spPr>
              <a:xfrm>
                <a:off x="29718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9AFFFB5-1598-40BB-9ADC-97D90FD14E93}"/>
                  </a:ext>
                </a:extLst>
              </p:cNvPr>
              <p:cNvSpPr/>
              <p:nvPr/>
            </p:nvSpPr>
            <p:spPr>
              <a:xfrm>
                <a:off x="34290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5A7F2CD-AA15-4CF8-B2C1-A0BE5C2D4EE5}"/>
                  </a:ext>
                </a:extLst>
              </p:cNvPr>
              <p:cNvSpPr/>
              <p:nvPr/>
            </p:nvSpPr>
            <p:spPr>
              <a:xfrm>
                <a:off x="3886200" y="3632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C397818-7B76-4689-8606-22A8292F52A7}"/>
                  </a:ext>
                </a:extLst>
              </p:cNvPr>
              <p:cNvSpPr/>
              <p:nvPr/>
            </p:nvSpPr>
            <p:spPr>
              <a:xfrm>
                <a:off x="11430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7280BE6-97A2-4805-9807-5667F66EFF82}"/>
                  </a:ext>
                </a:extLst>
              </p:cNvPr>
              <p:cNvSpPr/>
              <p:nvPr/>
            </p:nvSpPr>
            <p:spPr>
              <a:xfrm>
                <a:off x="16002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D02F7F0-6601-45E6-83ED-FA4B2E5812F0}"/>
                  </a:ext>
                </a:extLst>
              </p:cNvPr>
              <p:cNvSpPr/>
              <p:nvPr/>
            </p:nvSpPr>
            <p:spPr>
              <a:xfrm>
                <a:off x="20574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FE2C44C-A342-4F64-ADF4-F88529FC9ED5}"/>
                  </a:ext>
                </a:extLst>
              </p:cNvPr>
              <p:cNvSpPr/>
              <p:nvPr/>
            </p:nvSpPr>
            <p:spPr>
              <a:xfrm>
                <a:off x="25146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2A0834-AB60-4CAD-B077-E0E728EAA720}"/>
                  </a:ext>
                </a:extLst>
              </p:cNvPr>
              <p:cNvSpPr/>
              <p:nvPr/>
            </p:nvSpPr>
            <p:spPr>
              <a:xfrm>
                <a:off x="29718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15BA3DB-7CD0-480B-AC15-D58FE2D25689}"/>
                  </a:ext>
                </a:extLst>
              </p:cNvPr>
              <p:cNvSpPr/>
              <p:nvPr/>
            </p:nvSpPr>
            <p:spPr>
              <a:xfrm>
                <a:off x="34290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E591C7A-1DA9-4153-9FA4-A2321E9B65BC}"/>
                  </a:ext>
                </a:extLst>
              </p:cNvPr>
              <p:cNvSpPr/>
              <p:nvPr/>
            </p:nvSpPr>
            <p:spPr>
              <a:xfrm>
                <a:off x="3886200" y="40894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1BBA528-0EA5-4F49-B7BA-79298740369E}"/>
                  </a:ext>
                </a:extLst>
              </p:cNvPr>
              <p:cNvSpPr/>
              <p:nvPr/>
            </p:nvSpPr>
            <p:spPr>
              <a:xfrm>
                <a:off x="11430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43D39B6-7B52-41D2-9980-006DDC72F5FF}"/>
                  </a:ext>
                </a:extLst>
              </p:cNvPr>
              <p:cNvSpPr/>
              <p:nvPr/>
            </p:nvSpPr>
            <p:spPr>
              <a:xfrm>
                <a:off x="16002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E6EDFDE-48D1-4196-81F1-B1B6B22468CA}"/>
                  </a:ext>
                </a:extLst>
              </p:cNvPr>
              <p:cNvSpPr/>
              <p:nvPr/>
            </p:nvSpPr>
            <p:spPr>
              <a:xfrm>
                <a:off x="20574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7ABEC2F-E765-4F29-B4C6-2303C7A4E337}"/>
                  </a:ext>
                </a:extLst>
              </p:cNvPr>
              <p:cNvSpPr/>
              <p:nvPr/>
            </p:nvSpPr>
            <p:spPr>
              <a:xfrm>
                <a:off x="25146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5E2AF40-4FD9-4317-85C7-D743C9060D5D}"/>
                  </a:ext>
                </a:extLst>
              </p:cNvPr>
              <p:cNvSpPr/>
              <p:nvPr/>
            </p:nvSpPr>
            <p:spPr>
              <a:xfrm>
                <a:off x="29718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2007051-D8A6-4605-9F5A-53BB63D71D9F}"/>
                  </a:ext>
                </a:extLst>
              </p:cNvPr>
              <p:cNvSpPr/>
              <p:nvPr/>
            </p:nvSpPr>
            <p:spPr>
              <a:xfrm>
                <a:off x="34290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B06C1B0-14F4-43EA-9162-8C8E6A40A3AB}"/>
                  </a:ext>
                </a:extLst>
              </p:cNvPr>
              <p:cNvSpPr/>
              <p:nvPr/>
            </p:nvSpPr>
            <p:spPr>
              <a:xfrm>
                <a:off x="3886200" y="45593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0492AAE-E1A6-4070-9D1A-18D52B2A55A7}"/>
                  </a:ext>
                </a:extLst>
              </p:cNvPr>
              <p:cNvSpPr/>
              <p:nvPr/>
            </p:nvSpPr>
            <p:spPr>
              <a:xfrm>
                <a:off x="11430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77AACCA-D41E-44A1-9FD4-2C93C2FE9287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B8CE2F-0D33-4591-926D-082C0CFC32B7}"/>
                  </a:ext>
                </a:extLst>
              </p:cNvPr>
              <p:cNvSpPr/>
              <p:nvPr/>
            </p:nvSpPr>
            <p:spPr>
              <a:xfrm>
                <a:off x="20574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C94CDC8-04F4-453A-889B-3980EA3D9852}"/>
                  </a:ext>
                </a:extLst>
              </p:cNvPr>
              <p:cNvSpPr/>
              <p:nvPr/>
            </p:nvSpPr>
            <p:spPr>
              <a:xfrm>
                <a:off x="25146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FE19795-7EA5-47CA-85E7-7CCA3DF4DBCE}"/>
                  </a:ext>
                </a:extLst>
              </p:cNvPr>
              <p:cNvSpPr/>
              <p:nvPr/>
            </p:nvSpPr>
            <p:spPr>
              <a:xfrm>
                <a:off x="29718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7F219B0-A996-438D-B241-70E318D72FAC}"/>
                  </a:ext>
                </a:extLst>
              </p:cNvPr>
              <p:cNvSpPr/>
              <p:nvPr/>
            </p:nvSpPr>
            <p:spPr>
              <a:xfrm>
                <a:off x="34290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E7E8123-8465-4CDF-B5A7-E5D838BD3ED2}"/>
                  </a:ext>
                </a:extLst>
              </p:cNvPr>
              <p:cNvSpPr/>
              <p:nvPr/>
            </p:nvSpPr>
            <p:spPr>
              <a:xfrm>
                <a:off x="3886200" y="5029200"/>
                <a:ext cx="444500" cy="4445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2709C7BB-8AC6-45FC-9931-E31B3E399DD6}"/>
                </a:ext>
              </a:extLst>
            </p:cNvPr>
            <p:cNvGrpSpPr/>
            <p:nvPr/>
          </p:nvGrpSpPr>
          <p:grpSpPr>
            <a:xfrm>
              <a:off x="1557087" y="2336664"/>
              <a:ext cx="3187700" cy="3251200"/>
              <a:chOff x="1295400" y="2374900"/>
              <a:chExt cx="3187700" cy="325120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D66399D-FB2A-4FEF-BA91-AA9CF3433FE4}"/>
                  </a:ext>
                </a:extLst>
              </p:cNvPr>
              <p:cNvSpPr/>
              <p:nvPr/>
            </p:nvSpPr>
            <p:spPr>
              <a:xfrm>
                <a:off x="12954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D055434A-0E92-4052-B322-361A64A6CD97}"/>
                  </a:ext>
                </a:extLst>
              </p:cNvPr>
              <p:cNvSpPr/>
              <p:nvPr/>
            </p:nvSpPr>
            <p:spPr>
              <a:xfrm>
                <a:off x="17526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F87894B-969F-474B-9F06-7EF967287AB0}"/>
                  </a:ext>
                </a:extLst>
              </p:cNvPr>
              <p:cNvSpPr/>
              <p:nvPr/>
            </p:nvSpPr>
            <p:spPr>
              <a:xfrm>
                <a:off x="22098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3CE4ECC-9AD0-462F-9208-4D69E929F91A}"/>
                  </a:ext>
                </a:extLst>
              </p:cNvPr>
              <p:cNvSpPr/>
              <p:nvPr/>
            </p:nvSpPr>
            <p:spPr>
              <a:xfrm>
                <a:off x="26670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6053FAB-7470-48B3-B8F9-2B2CC133A11F}"/>
                  </a:ext>
                </a:extLst>
              </p:cNvPr>
              <p:cNvSpPr/>
              <p:nvPr/>
            </p:nvSpPr>
            <p:spPr>
              <a:xfrm>
                <a:off x="31242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9F0A702-90C9-4EC2-A9F1-02F720F4A98C}"/>
                  </a:ext>
                </a:extLst>
              </p:cNvPr>
              <p:cNvSpPr/>
              <p:nvPr/>
            </p:nvSpPr>
            <p:spPr>
              <a:xfrm>
                <a:off x="35814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275DF88F-C6A0-4A19-A0F7-1E41E83B2E04}"/>
                  </a:ext>
                </a:extLst>
              </p:cNvPr>
              <p:cNvSpPr/>
              <p:nvPr/>
            </p:nvSpPr>
            <p:spPr>
              <a:xfrm>
                <a:off x="4038600" y="23749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3102689-F4F7-4D7A-BE76-EC6109520301}"/>
                  </a:ext>
                </a:extLst>
              </p:cNvPr>
              <p:cNvSpPr/>
              <p:nvPr/>
            </p:nvSpPr>
            <p:spPr>
              <a:xfrm>
                <a:off x="12954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4FBEB4D-C65E-42B0-8FF1-22BD6DDE4DDD}"/>
                  </a:ext>
                </a:extLst>
              </p:cNvPr>
              <p:cNvSpPr/>
              <p:nvPr/>
            </p:nvSpPr>
            <p:spPr>
              <a:xfrm>
                <a:off x="17526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94B193D2-73DF-470F-9554-7AE8B8A7699F}"/>
                  </a:ext>
                </a:extLst>
              </p:cNvPr>
              <p:cNvSpPr/>
              <p:nvPr/>
            </p:nvSpPr>
            <p:spPr>
              <a:xfrm>
                <a:off x="22098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D6BD914-C8F4-4F3D-BEAE-EE028EEF8915}"/>
                  </a:ext>
                </a:extLst>
              </p:cNvPr>
              <p:cNvSpPr/>
              <p:nvPr/>
            </p:nvSpPr>
            <p:spPr>
              <a:xfrm>
                <a:off x="26670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EF614EE9-8142-4B22-A8E3-70B254D6D45F}"/>
                  </a:ext>
                </a:extLst>
              </p:cNvPr>
              <p:cNvSpPr/>
              <p:nvPr/>
            </p:nvSpPr>
            <p:spPr>
              <a:xfrm>
                <a:off x="31242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5C32F2A5-54AB-4EAF-A49F-692191D3A377}"/>
                  </a:ext>
                </a:extLst>
              </p:cNvPr>
              <p:cNvSpPr/>
              <p:nvPr/>
            </p:nvSpPr>
            <p:spPr>
              <a:xfrm>
                <a:off x="35814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03BB4CBD-3BDB-4E60-A18B-B1CB6477DBB4}"/>
                  </a:ext>
                </a:extLst>
              </p:cNvPr>
              <p:cNvSpPr/>
              <p:nvPr/>
            </p:nvSpPr>
            <p:spPr>
              <a:xfrm>
                <a:off x="4038600" y="2844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AEB6409-0C26-4ABE-B4AA-FF05E0B47C62}"/>
                  </a:ext>
                </a:extLst>
              </p:cNvPr>
              <p:cNvSpPr/>
              <p:nvPr/>
            </p:nvSpPr>
            <p:spPr>
              <a:xfrm>
                <a:off x="12954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C8F47BA-F378-4B04-8F1F-1CB5E7AAE2D0}"/>
                  </a:ext>
                </a:extLst>
              </p:cNvPr>
              <p:cNvSpPr/>
              <p:nvPr/>
            </p:nvSpPr>
            <p:spPr>
              <a:xfrm>
                <a:off x="17526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5267F8B-8CB9-4420-AF2F-E06602CD7035}"/>
                  </a:ext>
                </a:extLst>
              </p:cNvPr>
              <p:cNvSpPr/>
              <p:nvPr/>
            </p:nvSpPr>
            <p:spPr>
              <a:xfrm>
                <a:off x="22098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BB7EDF31-7CDC-4108-B9F7-704FACBD3775}"/>
                  </a:ext>
                </a:extLst>
              </p:cNvPr>
              <p:cNvSpPr/>
              <p:nvPr/>
            </p:nvSpPr>
            <p:spPr>
              <a:xfrm>
                <a:off x="26670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52E04010-C783-49DA-86A5-5F28F05CC0A0}"/>
                  </a:ext>
                </a:extLst>
              </p:cNvPr>
              <p:cNvSpPr/>
              <p:nvPr/>
            </p:nvSpPr>
            <p:spPr>
              <a:xfrm>
                <a:off x="31242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E7E59C2-C2E4-4FAB-AABD-BAB8D4339B33}"/>
                  </a:ext>
                </a:extLst>
              </p:cNvPr>
              <p:cNvSpPr/>
              <p:nvPr/>
            </p:nvSpPr>
            <p:spPr>
              <a:xfrm>
                <a:off x="35814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3BF9DC6-3E49-487E-9755-42AA5F2E1868}"/>
                  </a:ext>
                </a:extLst>
              </p:cNvPr>
              <p:cNvSpPr/>
              <p:nvPr/>
            </p:nvSpPr>
            <p:spPr>
              <a:xfrm>
                <a:off x="4038600" y="3314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50977F5-C67A-4227-9EFA-49B8DA5CAF9A}"/>
                  </a:ext>
                </a:extLst>
              </p:cNvPr>
              <p:cNvSpPr/>
              <p:nvPr/>
            </p:nvSpPr>
            <p:spPr>
              <a:xfrm>
                <a:off x="12954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D959FB9-93D0-4DC2-BE83-4DE17203FA09}"/>
                  </a:ext>
                </a:extLst>
              </p:cNvPr>
              <p:cNvSpPr/>
              <p:nvPr/>
            </p:nvSpPr>
            <p:spPr>
              <a:xfrm>
                <a:off x="17526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AA661B7-7790-4740-8737-5061665369DC}"/>
                  </a:ext>
                </a:extLst>
              </p:cNvPr>
              <p:cNvSpPr/>
              <p:nvPr/>
            </p:nvSpPr>
            <p:spPr>
              <a:xfrm>
                <a:off x="22098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2ADCF15-33E6-4188-820C-D3652A204BB9}"/>
                  </a:ext>
                </a:extLst>
              </p:cNvPr>
              <p:cNvSpPr/>
              <p:nvPr/>
            </p:nvSpPr>
            <p:spPr>
              <a:xfrm>
                <a:off x="26670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103AE36-C897-4947-9A3A-52AB1C0927E0}"/>
                  </a:ext>
                </a:extLst>
              </p:cNvPr>
              <p:cNvSpPr/>
              <p:nvPr/>
            </p:nvSpPr>
            <p:spPr>
              <a:xfrm>
                <a:off x="31242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44925F0-46A2-433A-B411-43D0432B5B6E}"/>
                  </a:ext>
                </a:extLst>
              </p:cNvPr>
              <p:cNvSpPr/>
              <p:nvPr/>
            </p:nvSpPr>
            <p:spPr>
              <a:xfrm>
                <a:off x="35814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EF3EE08-C53F-4C4B-980D-052B0D25E576}"/>
                  </a:ext>
                </a:extLst>
              </p:cNvPr>
              <p:cNvSpPr/>
              <p:nvPr/>
            </p:nvSpPr>
            <p:spPr>
              <a:xfrm>
                <a:off x="4038600" y="3784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B7A0295F-092E-4B9A-86D7-C7A26483B7DA}"/>
                  </a:ext>
                </a:extLst>
              </p:cNvPr>
              <p:cNvSpPr/>
              <p:nvPr/>
            </p:nvSpPr>
            <p:spPr>
              <a:xfrm>
                <a:off x="12954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904CD4CF-9D9A-449C-A414-FD0731DD05D2}"/>
                  </a:ext>
                </a:extLst>
              </p:cNvPr>
              <p:cNvSpPr/>
              <p:nvPr/>
            </p:nvSpPr>
            <p:spPr>
              <a:xfrm>
                <a:off x="17526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8A97346E-FADB-4303-831A-1FBD4324AD7D}"/>
                  </a:ext>
                </a:extLst>
              </p:cNvPr>
              <p:cNvSpPr/>
              <p:nvPr/>
            </p:nvSpPr>
            <p:spPr>
              <a:xfrm>
                <a:off x="22098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500DF93-9C8E-428A-9531-06738D12BFEB}"/>
                  </a:ext>
                </a:extLst>
              </p:cNvPr>
              <p:cNvSpPr/>
              <p:nvPr/>
            </p:nvSpPr>
            <p:spPr>
              <a:xfrm>
                <a:off x="26670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AC80EBA-9E4D-428C-A07F-C748416022F1}"/>
                  </a:ext>
                </a:extLst>
              </p:cNvPr>
              <p:cNvSpPr/>
              <p:nvPr/>
            </p:nvSpPr>
            <p:spPr>
              <a:xfrm>
                <a:off x="31242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04F4A4E-2EF7-447E-A7AF-080FA04BD265}"/>
                  </a:ext>
                </a:extLst>
              </p:cNvPr>
              <p:cNvSpPr/>
              <p:nvPr/>
            </p:nvSpPr>
            <p:spPr>
              <a:xfrm>
                <a:off x="35814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9A777F7F-ABA9-488B-81F3-044D33D40D2A}"/>
                  </a:ext>
                </a:extLst>
              </p:cNvPr>
              <p:cNvSpPr/>
              <p:nvPr/>
            </p:nvSpPr>
            <p:spPr>
              <a:xfrm>
                <a:off x="4038600" y="42418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520A2B2A-A548-45FE-A60B-05EB4AFDD0B4}"/>
                  </a:ext>
                </a:extLst>
              </p:cNvPr>
              <p:cNvSpPr/>
              <p:nvPr/>
            </p:nvSpPr>
            <p:spPr>
              <a:xfrm>
                <a:off x="12954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5125E14-099C-4403-A6D6-95B1A21C8734}"/>
                  </a:ext>
                </a:extLst>
              </p:cNvPr>
              <p:cNvSpPr/>
              <p:nvPr/>
            </p:nvSpPr>
            <p:spPr>
              <a:xfrm>
                <a:off x="17526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9C29206-D90D-42AE-996E-526525548A86}"/>
                  </a:ext>
                </a:extLst>
              </p:cNvPr>
              <p:cNvSpPr/>
              <p:nvPr/>
            </p:nvSpPr>
            <p:spPr>
              <a:xfrm>
                <a:off x="22098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243EDA0-80C4-40DD-9E22-9B6688EAE543}"/>
                  </a:ext>
                </a:extLst>
              </p:cNvPr>
              <p:cNvSpPr/>
              <p:nvPr/>
            </p:nvSpPr>
            <p:spPr>
              <a:xfrm>
                <a:off x="26670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75D9926-FF63-4D64-B903-A34BC864E103}"/>
                  </a:ext>
                </a:extLst>
              </p:cNvPr>
              <p:cNvSpPr/>
              <p:nvPr/>
            </p:nvSpPr>
            <p:spPr>
              <a:xfrm>
                <a:off x="31242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CCD85F6-E633-4797-8201-05112168B53E}"/>
                  </a:ext>
                </a:extLst>
              </p:cNvPr>
              <p:cNvSpPr/>
              <p:nvPr/>
            </p:nvSpPr>
            <p:spPr>
              <a:xfrm>
                <a:off x="35814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7F3C2EE-97BE-4BC1-90A8-DA7F40876BD4}"/>
                  </a:ext>
                </a:extLst>
              </p:cNvPr>
              <p:cNvSpPr/>
              <p:nvPr/>
            </p:nvSpPr>
            <p:spPr>
              <a:xfrm>
                <a:off x="4038600" y="47117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B02ECFB-AC96-43E1-A501-2158165D8993}"/>
                  </a:ext>
                </a:extLst>
              </p:cNvPr>
              <p:cNvSpPr/>
              <p:nvPr/>
            </p:nvSpPr>
            <p:spPr>
              <a:xfrm>
                <a:off x="12954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C25D5950-2464-475F-B59D-9C69D6C81D3B}"/>
                  </a:ext>
                </a:extLst>
              </p:cNvPr>
              <p:cNvSpPr/>
              <p:nvPr/>
            </p:nvSpPr>
            <p:spPr>
              <a:xfrm>
                <a:off x="17526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A48080AB-6F0D-4EC5-A800-1710FCC70FDD}"/>
                  </a:ext>
                </a:extLst>
              </p:cNvPr>
              <p:cNvSpPr/>
              <p:nvPr/>
            </p:nvSpPr>
            <p:spPr>
              <a:xfrm>
                <a:off x="22098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12489F5-51FE-489B-BD9C-CBC51D7248AA}"/>
                  </a:ext>
                </a:extLst>
              </p:cNvPr>
              <p:cNvSpPr/>
              <p:nvPr/>
            </p:nvSpPr>
            <p:spPr>
              <a:xfrm>
                <a:off x="26670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07357A3F-D0E7-40AC-9610-E69D8CE3B561}"/>
                  </a:ext>
                </a:extLst>
              </p:cNvPr>
              <p:cNvSpPr/>
              <p:nvPr/>
            </p:nvSpPr>
            <p:spPr>
              <a:xfrm>
                <a:off x="31242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24A7CE1-9A87-40A7-B3DD-46A9336609EF}"/>
                  </a:ext>
                </a:extLst>
              </p:cNvPr>
              <p:cNvSpPr/>
              <p:nvPr/>
            </p:nvSpPr>
            <p:spPr>
              <a:xfrm>
                <a:off x="35814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ED3E020-460E-4432-9272-B321C78C66F5}"/>
                  </a:ext>
                </a:extLst>
              </p:cNvPr>
              <p:cNvSpPr/>
              <p:nvPr/>
            </p:nvSpPr>
            <p:spPr>
              <a:xfrm>
                <a:off x="4038600" y="5181600"/>
                <a:ext cx="444500" cy="444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42380C52-85AA-4D98-B42F-0760C723DE2A}"/>
                </a:ext>
              </a:extLst>
            </p:cNvPr>
            <p:cNvGrpSpPr/>
            <p:nvPr/>
          </p:nvGrpSpPr>
          <p:grpSpPr>
            <a:xfrm>
              <a:off x="1779337" y="2558914"/>
              <a:ext cx="3187700" cy="3251200"/>
              <a:chOff x="1447800" y="2527300"/>
              <a:chExt cx="3187700" cy="3251200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BAB40D52-D35B-4DD7-832D-F8FF4EC0AA6F}"/>
                  </a:ext>
                </a:extLst>
              </p:cNvPr>
              <p:cNvSpPr/>
              <p:nvPr/>
            </p:nvSpPr>
            <p:spPr>
              <a:xfrm>
                <a:off x="14478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2010D70-CE6C-41D5-8ED6-0D5EC7E1F6B6}"/>
                  </a:ext>
                </a:extLst>
              </p:cNvPr>
              <p:cNvSpPr/>
              <p:nvPr/>
            </p:nvSpPr>
            <p:spPr>
              <a:xfrm>
                <a:off x="19050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E291401-96BC-4B01-A16B-8E9A055559EE}"/>
                  </a:ext>
                </a:extLst>
              </p:cNvPr>
              <p:cNvSpPr/>
              <p:nvPr/>
            </p:nvSpPr>
            <p:spPr>
              <a:xfrm>
                <a:off x="23622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73E44BD3-E383-40D7-85CF-ACD38CD6DAB0}"/>
                  </a:ext>
                </a:extLst>
              </p:cNvPr>
              <p:cNvSpPr/>
              <p:nvPr/>
            </p:nvSpPr>
            <p:spPr>
              <a:xfrm>
                <a:off x="28194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2CD4BCB-AB62-4C36-9049-4A7CDCC64D2C}"/>
                  </a:ext>
                </a:extLst>
              </p:cNvPr>
              <p:cNvSpPr/>
              <p:nvPr/>
            </p:nvSpPr>
            <p:spPr>
              <a:xfrm>
                <a:off x="32766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96BBE53-ABDE-4A77-ABCC-244C486F7855}"/>
                  </a:ext>
                </a:extLst>
              </p:cNvPr>
              <p:cNvSpPr/>
              <p:nvPr/>
            </p:nvSpPr>
            <p:spPr>
              <a:xfrm>
                <a:off x="37338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9B4B79DA-FDF6-4BB0-A4A3-E04215C91F72}"/>
                  </a:ext>
                </a:extLst>
              </p:cNvPr>
              <p:cNvSpPr/>
              <p:nvPr/>
            </p:nvSpPr>
            <p:spPr>
              <a:xfrm>
                <a:off x="4191000" y="25273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4912DFE5-EF87-4D1D-B07F-C89598E17308}"/>
                  </a:ext>
                </a:extLst>
              </p:cNvPr>
              <p:cNvSpPr/>
              <p:nvPr/>
            </p:nvSpPr>
            <p:spPr>
              <a:xfrm>
                <a:off x="14478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7B6500C-42EF-492F-BA90-586B94E6A7CC}"/>
                  </a:ext>
                </a:extLst>
              </p:cNvPr>
              <p:cNvSpPr/>
              <p:nvPr/>
            </p:nvSpPr>
            <p:spPr>
              <a:xfrm>
                <a:off x="19050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6926F44-A521-4D78-B04E-887E0581FCAE}"/>
                  </a:ext>
                </a:extLst>
              </p:cNvPr>
              <p:cNvSpPr/>
              <p:nvPr/>
            </p:nvSpPr>
            <p:spPr>
              <a:xfrm>
                <a:off x="23622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0E0A090F-6A57-4B40-A1F0-219A9E48AB5F}"/>
                  </a:ext>
                </a:extLst>
              </p:cNvPr>
              <p:cNvSpPr/>
              <p:nvPr/>
            </p:nvSpPr>
            <p:spPr>
              <a:xfrm>
                <a:off x="28194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C4CD4C0-D588-4486-A633-B33F47DD9C9B}"/>
                  </a:ext>
                </a:extLst>
              </p:cNvPr>
              <p:cNvSpPr/>
              <p:nvPr/>
            </p:nvSpPr>
            <p:spPr>
              <a:xfrm>
                <a:off x="32766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D416A47-C2C3-43E0-A966-B9391D3A3A62}"/>
                  </a:ext>
                </a:extLst>
              </p:cNvPr>
              <p:cNvSpPr/>
              <p:nvPr/>
            </p:nvSpPr>
            <p:spPr>
              <a:xfrm>
                <a:off x="37338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49BE6E2-3D8C-48F2-9816-2F1A8E3883C8}"/>
                  </a:ext>
                </a:extLst>
              </p:cNvPr>
              <p:cNvSpPr/>
              <p:nvPr/>
            </p:nvSpPr>
            <p:spPr>
              <a:xfrm>
                <a:off x="4191000" y="2997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1259F81C-CC92-4328-879E-033B4B1AA339}"/>
                  </a:ext>
                </a:extLst>
              </p:cNvPr>
              <p:cNvSpPr/>
              <p:nvPr/>
            </p:nvSpPr>
            <p:spPr>
              <a:xfrm>
                <a:off x="14478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0A76664-DD0C-455D-98C9-001413013207}"/>
                  </a:ext>
                </a:extLst>
              </p:cNvPr>
              <p:cNvSpPr/>
              <p:nvPr/>
            </p:nvSpPr>
            <p:spPr>
              <a:xfrm>
                <a:off x="19050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D6206E61-5521-4380-A2BC-A021FD88A8B0}"/>
                  </a:ext>
                </a:extLst>
              </p:cNvPr>
              <p:cNvSpPr/>
              <p:nvPr/>
            </p:nvSpPr>
            <p:spPr>
              <a:xfrm>
                <a:off x="23622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B5FD930B-9D5F-44C1-BDF8-1A70FCB93306}"/>
                  </a:ext>
                </a:extLst>
              </p:cNvPr>
              <p:cNvSpPr/>
              <p:nvPr/>
            </p:nvSpPr>
            <p:spPr>
              <a:xfrm>
                <a:off x="28194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953B687-11AD-449D-B502-6D7620ABEDF3}"/>
                  </a:ext>
                </a:extLst>
              </p:cNvPr>
              <p:cNvSpPr/>
              <p:nvPr/>
            </p:nvSpPr>
            <p:spPr>
              <a:xfrm>
                <a:off x="32766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2D8E0F-E2ED-452F-A1C3-F2754F9949D0}"/>
                  </a:ext>
                </a:extLst>
              </p:cNvPr>
              <p:cNvSpPr/>
              <p:nvPr/>
            </p:nvSpPr>
            <p:spPr>
              <a:xfrm>
                <a:off x="37338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0F01743-1734-4C22-9F5A-DABE3DF86B41}"/>
                  </a:ext>
                </a:extLst>
              </p:cNvPr>
              <p:cNvSpPr/>
              <p:nvPr/>
            </p:nvSpPr>
            <p:spPr>
              <a:xfrm>
                <a:off x="4191000" y="3467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3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539D816D-785F-4370-A5D6-7BB713846C7A}"/>
                  </a:ext>
                </a:extLst>
              </p:cNvPr>
              <p:cNvSpPr/>
              <p:nvPr/>
            </p:nvSpPr>
            <p:spPr>
              <a:xfrm>
                <a:off x="14478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9F80F49-91AB-4514-99A2-9603CB759E21}"/>
                  </a:ext>
                </a:extLst>
              </p:cNvPr>
              <p:cNvSpPr/>
              <p:nvPr/>
            </p:nvSpPr>
            <p:spPr>
              <a:xfrm>
                <a:off x="19050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13E1D262-73E7-4970-869A-5A74D30D774D}"/>
                  </a:ext>
                </a:extLst>
              </p:cNvPr>
              <p:cNvSpPr/>
              <p:nvPr/>
            </p:nvSpPr>
            <p:spPr>
              <a:xfrm>
                <a:off x="23622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E959FE95-0E20-44CD-B678-25100AD0F698}"/>
                  </a:ext>
                </a:extLst>
              </p:cNvPr>
              <p:cNvSpPr/>
              <p:nvPr/>
            </p:nvSpPr>
            <p:spPr>
              <a:xfrm>
                <a:off x="28194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8540611A-6578-43AF-93A3-4B9DBEA6459F}"/>
                  </a:ext>
                </a:extLst>
              </p:cNvPr>
              <p:cNvSpPr/>
              <p:nvPr/>
            </p:nvSpPr>
            <p:spPr>
              <a:xfrm>
                <a:off x="32766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BF5032C-7E09-44B8-9F0A-31D982080C28}"/>
                  </a:ext>
                </a:extLst>
              </p:cNvPr>
              <p:cNvSpPr/>
              <p:nvPr/>
            </p:nvSpPr>
            <p:spPr>
              <a:xfrm>
                <a:off x="37338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E1C1D0AE-0DDF-4FB8-ABCF-167BCE490DA6}"/>
                  </a:ext>
                </a:extLst>
              </p:cNvPr>
              <p:cNvSpPr/>
              <p:nvPr/>
            </p:nvSpPr>
            <p:spPr>
              <a:xfrm>
                <a:off x="4191000" y="3937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25C78103-80E7-4D87-B106-AA6E467855A7}"/>
                  </a:ext>
                </a:extLst>
              </p:cNvPr>
              <p:cNvSpPr/>
              <p:nvPr/>
            </p:nvSpPr>
            <p:spPr>
              <a:xfrm>
                <a:off x="14478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55E2FDAB-A8DE-4C92-BC9B-F7FACCFD2FDC}"/>
                  </a:ext>
                </a:extLst>
              </p:cNvPr>
              <p:cNvSpPr/>
              <p:nvPr/>
            </p:nvSpPr>
            <p:spPr>
              <a:xfrm>
                <a:off x="19050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7A14825-7A25-45E7-9374-6510470B04E7}"/>
                  </a:ext>
                </a:extLst>
              </p:cNvPr>
              <p:cNvSpPr/>
              <p:nvPr/>
            </p:nvSpPr>
            <p:spPr>
              <a:xfrm>
                <a:off x="23622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71B77D5F-F858-438A-B4B9-B47E30FD2EA8}"/>
                  </a:ext>
                </a:extLst>
              </p:cNvPr>
              <p:cNvSpPr/>
              <p:nvPr/>
            </p:nvSpPr>
            <p:spPr>
              <a:xfrm>
                <a:off x="28194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AF4359-B444-47DD-ACD1-9082931F5C99}"/>
                  </a:ext>
                </a:extLst>
              </p:cNvPr>
              <p:cNvSpPr/>
              <p:nvPr/>
            </p:nvSpPr>
            <p:spPr>
              <a:xfrm>
                <a:off x="32766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8CAD599-9868-4168-B571-DECAB4FCEC8A}"/>
                  </a:ext>
                </a:extLst>
              </p:cNvPr>
              <p:cNvSpPr/>
              <p:nvPr/>
            </p:nvSpPr>
            <p:spPr>
              <a:xfrm>
                <a:off x="37338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74EAB454-E51F-493A-8D18-D7DB286FE4E4}"/>
                  </a:ext>
                </a:extLst>
              </p:cNvPr>
              <p:cNvSpPr/>
              <p:nvPr/>
            </p:nvSpPr>
            <p:spPr>
              <a:xfrm>
                <a:off x="4191000" y="43942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11629398-9C69-40FB-BC54-C00B5447EFEE}"/>
                  </a:ext>
                </a:extLst>
              </p:cNvPr>
              <p:cNvSpPr/>
              <p:nvPr/>
            </p:nvSpPr>
            <p:spPr>
              <a:xfrm>
                <a:off x="14478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F3EE9A7-1649-48DE-8890-390F5A1ACEE9}"/>
                  </a:ext>
                </a:extLst>
              </p:cNvPr>
              <p:cNvSpPr/>
              <p:nvPr/>
            </p:nvSpPr>
            <p:spPr>
              <a:xfrm>
                <a:off x="19050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48AE1A2-0E9A-4016-B30A-540835B82567}"/>
                  </a:ext>
                </a:extLst>
              </p:cNvPr>
              <p:cNvSpPr/>
              <p:nvPr/>
            </p:nvSpPr>
            <p:spPr>
              <a:xfrm>
                <a:off x="23622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2811875-8F88-45DC-A45D-9EC564932732}"/>
                  </a:ext>
                </a:extLst>
              </p:cNvPr>
              <p:cNvSpPr/>
              <p:nvPr/>
            </p:nvSpPr>
            <p:spPr>
              <a:xfrm>
                <a:off x="28194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FE473B23-EE8E-4B1E-9B92-D06E6C22003D}"/>
                  </a:ext>
                </a:extLst>
              </p:cNvPr>
              <p:cNvSpPr/>
              <p:nvPr/>
            </p:nvSpPr>
            <p:spPr>
              <a:xfrm>
                <a:off x="32766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2BAF772A-EEED-4617-9C7C-FC2EE7A36AA6}"/>
                  </a:ext>
                </a:extLst>
              </p:cNvPr>
              <p:cNvSpPr/>
              <p:nvPr/>
            </p:nvSpPr>
            <p:spPr>
              <a:xfrm>
                <a:off x="37338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1A70ABF-CDDF-4255-AAAD-89F03938DF6F}"/>
                  </a:ext>
                </a:extLst>
              </p:cNvPr>
              <p:cNvSpPr/>
              <p:nvPr/>
            </p:nvSpPr>
            <p:spPr>
              <a:xfrm>
                <a:off x="4191000" y="48641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62A6B91-1C68-4F14-B80B-8F6BA11A70AC}"/>
                  </a:ext>
                </a:extLst>
              </p:cNvPr>
              <p:cNvSpPr/>
              <p:nvPr/>
            </p:nvSpPr>
            <p:spPr>
              <a:xfrm>
                <a:off x="14478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C4DF79D2-D1EC-4316-BBCD-72DF98595196}"/>
                  </a:ext>
                </a:extLst>
              </p:cNvPr>
              <p:cNvSpPr/>
              <p:nvPr/>
            </p:nvSpPr>
            <p:spPr>
              <a:xfrm>
                <a:off x="19050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942FED0C-800F-4B60-81EA-866181693A8D}"/>
                  </a:ext>
                </a:extLst>
              </p:cNvPr>
              <p:cNvSpPr/>
              <p:nvPr/>
            </p:nvSpPr>
            <p:spPr>
              <a:xfrm>
                <a:off x="23622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1CE80395-4613-460B-B578-FA2EB5193DF2}"/>
                  </a:ext>
                </a:extLst>
              </p:cNvPr>
              <p:cNvSpPr/>
              <p:nvPr/>
            </p:nvSpPr>
            <p:spPr>
              <a:xfrm>
                <a:off x="28194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D6B5652-C764-4C3B-AC7B-62E43D4ECE61}"/>
                  </a:ext>
                </a:extLst>
              </p:cNvPr>
              <p:cNvSpPr/>
              <p:nvPr/>
            </p:nvSpPr>
            <p:spPr>
              <a:xfrm>
                <a:off x="32766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2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A5E46CC-A4FD-4ECB-8883-D2257980DCBC}"/>
                  </a:ext>
                </a:extLst>
              </p:cNvPr>
              <p:cNvSpPr/>
              <p:nvPr/>
            </p:nvSpPr>
            <p:spPr>
              <a:xfrm>
                <a:off x="37338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4D78D6D-82B3-4B1B-926A-06BFEF202755}"/>
                  </a:ext>
                </a:extLst>
              </p:cNvPr>
              <p:cNvSpPr/>
              <p:nvPr/>
            </p:nvSpPr>
            <p:spPr>
              <a:xfrm>
                <a:off x="4191000" y="5334000"/>
                <a:ext cx="444500" cy="444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0D21E3B-8CFF-43CB-8E9C-6D9788A66E13}"/>
              </a:ext>
            </a:extLst>
          </p:cNvPr>
          <p:cNvSpPr/>
          <p:nvPr/>
        </p:nvSpPr>
        <p:spPr>
          <a:xfrm>
            <a:off x="1649255" y="5936324"/>
            <a:ext cx="1645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Image 7x7x3</a:t>
            </a:r>
            <a:endParaRPr lang="ko-KR" altLang="en-US" sz="2000" dirty="0"/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029978F9-FF49-42DA-BDFC-FD7D219B6608}"/>
              </a:ext>
            </a:extLst>
          </p:cNvPr>
          <p:cNvGrpSpPr/>
          <p:nvPr/>
        </p:nvGrpSpPr>
        <p:grpSpPr>
          <a:xfrm>
            <a:off x="5970747" y="2987038"/>
            <a:ext cx="1828800" cy="1885311"/>
            <a:chOff x="5626100" y="3175000"/>
            <a:chExt cx="1828800" cy="1885311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5D46D3F-E642-463B-B94F-C8B77D0D0D95}"/>
                </a:ext>
              </a:extLst>
            </p:cNvPr>
            <p:cNvGrpSpPr/>
            <p:nvPr/>
          </p:nvGrpSpPr>
          <p:grpSpPr>
            <a:xfrm>
              <a:off x="5626100" y="3175000"/>
              <a:ext cx="1358900" cy="1384300"/>
              <a:chOff x="5626100" y="3175000"/>
              <a:chExt cx="1358900" cy="1384300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7F3FCB92-39FB-41B2-BB7F-3F74EA33EB4B}"/>
                  </a:ext>
                </a:extLst>
              </p:cNvPr>
              <p:cNvSpPr/>
              <p:nvPr/>
            </p:nvSpPr>
            <p:spPr>
              <a:xfrm>
                <a:off x="56261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95BCB18-0879-4C16-BE56-4354FA13EBD4}"/>
                  </a:ext>
                </a:extLst>
              </p:cNvPr>
              <p:cNvSpPr/>
              <p:nvPr/>
            </p:nvSpPr>
            <p:spPr>
              <a:xfrm>
                <a:off x="60833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1039C8FC-07AB-49C5-86D8-034881CBDB2F}"/>
                  </a:ext>
                </a:extLst>
              </p:cNvPr>
              <p:cNvSpPr/>
              <p:nvPr/>
            </p:nvSpPr>
            <p:spPr>
              <a:xfrm>
                <a:off x="6540500" y="31750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16B2F3D3-ADE2-4F58-8F7F-D5D97BCF3644}"/>
                  </a:ext>
                </a:extLst>
              </p:cNvPr>
              <p:cNvSpPr/>
              <p:nvPr/>
            </p:nvSpPr>
            <p:spPr>
              <a:xfrm>
                <a:off x="56261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1E4AC4FD-AB12-4A46-8C67-676F864237CD}"/>
                  </a:ext>
                </a:extLst>
              </p:cNvPr>
              <p:cNvSpPr/>
              <p:nvPr/>
            </p:nvSpPr>
            <p:spPr>
              <a:xfrm>
                <a:off x="60833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A2B72BD8-EC4B-4182-8C5C-6A9A62DD7D21}"/>
                  </a:ext>
                </a:extLst>
              </p:cNvPr>
              <p:cNvSpPr/>
              <p:nvPr/>
            </p:nvSpPr>
            <p:spPr>
              <a:xfrm>
                <a:off x="6540500" y="36449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57579517-0E1E-4526-B8B1-7554910515E5}"/>
                  </a:ext>
                </a:extLst>
              </p:cNvPr>
              <p:cNvSpPr/>
              <p:nvPr/>
            </p:nvSpPr>
            <p:spPr>
              <a:xfrm>
                <a:off x="56261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14B42A61-B338-4EC0-B210-35AECF20BF6D}"/>
                  </a:ext>
                </a:extLst>
              </p:cNvPr>
              <p:cNvSpPr/>
              <p:nvPr/>
            </p:nvSpPr>
            <p:spPr>
              <a:xfrm>
                <a:off x="60833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F9BAC7C-2756-4AAE-8E36-03371CFC0B27}"/>
                  </a:ext>
                </a:extLst>
              </p:cNvPr>
              <p:cNvSpPr/>
              <p:nvPr/>
            </p:nvSpPr>
            <p:spPr>
              <a:xfrm>
                <a:off x="6540500" y="4114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C589043-86E4-45E8-8D87-5BD525E51EDF}"/>
                </a:ext>
              </a:extLst>
            </p:cNvPr>
            <p:cNvGrpSpPr/>
            <p:nvPr/>
          </p:nvGrpSpPr>
          <p:grpSpPr>
            <a:xfrm>
              <a:off x="5855368" y="3437888"/>
              <a:ext cx="1358900" cy="1384300"/>
              <a:chOff x="5778500" y="3327400"/>
              <a:chExt cx="1358900" cy="1384300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4DDC2582-72A0-47FC-AF41-E82773C11110}"/>
                  </a:ext>
                </a:extLst>
              </p:cNvPr>
              <p:cNvSpPr/>
              <p:nvPr/>
            </p:nvSpPr>
            <p:spPr>
              <a:xfrm>
                <a:off x="57785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9B1AC09-763B-4F70-9F47-469DDD42472F}"/>
                  </a:ext>
                </a:extLst>
              </p:cNvPr>
              <p:cNvSpPr/>
              <p:nvPr/>
            </p:nvSpPr>
            <p:spPr>
              <a:xfrm>
                <a:off x="62357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6F21891B-F943-4E55-93E0-1126BAA3065B}"/>
                  </a:ext>
                </a:extLst>
              </p:cNvPr>
              <p:cNvSpPr/>
              <p:nvPr/>
            </p:nvSpPr>
            <p:spPr>
              <a:xfrm>
                <a:off x="6692900" y="33274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FCA59FFF-6B66-44B2-99ED-BD757135DE06}"/>
                  </a:ext>
                </a:extLst>
              </p:cNvPr>
              <p:cNvSpPr/>
              <p:nvPr/>
            </p:nvSpPr>
            <p:spPr>
              <a:xfrm>
                <a:off x="57785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D74F6708-56DF-4D1F-811B-6A9C1FA71B93}"/>
                  </a:ext>
                </a:extLst>
              </p:cNvPr>
              <p:cNvSpPr/>
              <p:nvPr/>
            </p:nvSpPr>
            <p:spPr>
              <a:xfrm>
                <a:off x="62357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0BF9EFF-6F8F-44B7-A95B-289F8CA040AE}"/>
                  </a:ext>
                </a:extLst>
              </p:cNvPr>
              <p:cNvSpPr/>
              <p:nvPr/>
            </p:nvSpPr>
            <p:spPr>
              <a:xfrm>
                <a:off x="6692900" y="37973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054FCB3-C10A-4309-85CB-90E810C4948D}"/>
                  </a:ext>
                </a:extLst>
              </p:cNvPr>
              <p:cNvSpPr/>
              <p:nvPr/>
            </p:nvSpPr>
            <p:spPr>
              <a:xfrm>
                <a:off x="57785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34FF051E-BC2E-4829-A09B-37AA82B0839F}"/>
                  </a:ext>
                </a:extLst>
              </p:cNvPr>
              <p:cNvSpPr/>
              <p:nvPr/>
            </p:nvSpPr>
            <p:spPr>
              <a:xfrm>
                <a:off x="62357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93A548C8-85F8-4223-B565-C5CAC6A77D27}"/>
                  </a:ext>
                </a:extLst>
              </p:cNvPr>
              <p:cNvSpPr/>
              <p:nvPr/>
            </p:nvSpPr>
            <p:spPr>
              <a:xfrm>
                <a:off x="6692900" y="42672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74947405-6780-4AFB-A078-38E054A8475F}"/>
                </a:ext>
              </a:extLst>
            </p:cNvPr>
            <p:cNvGrpSpPr/>
            <p:nvPr/>
          </p:nvGrpSpPr>
          <p:grpSpPr>
            <a:xfrm>
              <a:off x="6096000" y="3676011"/>
              <a:ext cx="1358900" cy="1384300"/>
              <a:chOff x="5930900" y="3479800"/>
              <a:chExt cx="1358900" cy="1384300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73F99358-EFB9-459F-9DDF-DB54415AF8A1}"/>
                  </a:ext>
                </a:extLst>
              </p:cNvPr>
              <p:cNvSpPr/>
              <p:nvPr/>
            </p:nvSpPr>
            <p:spPr>
              <a:xfrm>
                <a:off x="59309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26984051-E45B-4AD1-8DF8-68242EE34285}"/>
                  </a:ext>
                </a:extLst>
              </p:cNvPr>
              <p:cNvSpPr/>
              <p:nvPr/>
            </p:nvSpPr>
            <p:spPr>
              <a:xfrm>
                <a:off x="63881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074022E-E6FB-4037-A8C3-BD3DE4153427}"/>
                  </a:ext>
                </a:extLst>
              </p:cNvPr>
              <p:cNvSpPr/>
              <p:nvPr/>
            </p:nvSpPr>
            <p:spPr>
              <a:xfrm>
                <a:off x="6845300" y="34798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4C5EF40-1B1D-4A12-A6BD-1371EF1AC4EA}"/>
                  </a:ext>
                </a:extLst>
              </p:cNvPr>
              <p:cNvSpPr/>
              <p:nvPr/>
            </p:nvSpPr>
            <p:spPr>
              <a:xfrm>
                <a:off x="59309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9C8EF6A-C6AE-4B04-AA30-B86A7B586D2F}"/>
                  </a:ext>
                </a:extLst>
              </p:cNvPr>
              <p:cNvSpPr/>
              <p:nvPr/>
            </p:nvSpPr>
            <p:spPr>
              <a:xfrm>
                <a:off x="63881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1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4986A0E4-B426-41A1-9671-9E184D051E57}"/>
                  </a:ext>
                </a:extLst>
              </p:cNvPr>
              <p:cNvSpPr/>
              <p:nvPr/>
            </p:nvSpPr>
            <p:spPr>
              <a:xfrm>
                <a:off x="6845300" y="39497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FF11C53C-F5D8-4EB9-A8AA-2CB2DBB1EB62}"/>
                  </a:ext>
                </a:extLst>
              </p:cNvPr>
              <p:cNvSpPr/>
              <p:nvPr/>
            </p:nvSpPr>
            <p:spPr>
              <a:xfrm>
                <a:off x="59309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D6E7733E-9543-407E-A270-CC30F2D06572}"/>
                  </a:ext>
                </a:extLst>
              </p:cNvPr>
              <p:cNvSpPr/>
              <p:nvPr/>
            </p:nvSpPr>
            <p:spPr>
              <a:xfrm>
                <a:off x="63881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ABC9D90-72DA-4330-80C6-DA7080173912}"/>
                  </a:ext>
                </a:extLst>
              </p:cNvPr>
              <p:cNvSpPr/>
              <p:nvPr/>
            </p:nvSpPr>
            <p:spPr>
              <a:xfrm>
                <a:off x="6845300" y="4419600"/>
                <a:ext cx="444500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12롯데마트드림Bold" charset="0"/>
                    <a:ea typeface="12롯데마트드림Bold" charset="0"/>
                  </a:rPr>
                  <a:t>0</a:t>
                </a:r>
                <a:endParaRPr kumimoji="1" lang="ko-KR" altLang="en-US" b="1" dirty="0">
                  <a:latin typeface="12롯데마트드림Bold" charset="0"/>
                  <a:ea typeface="12롯데마트드림Bold" charset="0"/>
                </a:endParaRPr>
              </a:p>
            </p:txBody>
          </p: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2165ACF-82F0-4806-A121-47F4F260CD16}"/>
              </a:ext>
            </a:extLst>
          </p:cNvPr>
          <p:cNvSpPr/>
          <p:nvPr/>
        </p:nvSpPr>
        <p:spPr>
          <a:xfrm>
            <a:off x="6154545" y="5936324"/>
            <a:ext cx="1541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filter 3x3x3</a:t>
            </a:r>
            <a:endParaRPr lang="ko-KR" altLang="en-US" sz="2000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4359838-0F3B-4AA0-AB3E-759DF915466C}"/>
              </a:ext>
            </a:extLst>
          </p:cNvPr>
          <p:cNvSpPr/>
          <p:nvPr/>
        </p:nvSpPr>
        <p:spPr>
          <a:xfrm>
            <a:off x="9725973" y="2801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7FA8496-C418-4C6E-9550-D6D5C2B58D20}"/>
              </a:ext>
            </a:extLst>
          </p:cNvPr>
          <p:cNvSpPr/>
          <p:nvPr/>
        </p:nvSpPr>
        <p:spPr>
          <a:xfrm>
            <a:off x="10183173" y="2801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8E7208D-2AFD-44DF-9D8D-87F228A8D931}"/>
              </a:ext>
            </a:extLst>
          </p:cNvPr>
          <p:cNvSpPr/>
          <p:nvPr/>
        </p:nvSpPr>
        <p:spPr>
          <a:xfrm>
            <a:off x="10640373" y="2801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ECB1ECD-1C56-4161-A82F-199556226E72}"/>
              </a:ext>
            </a:extLst>
          </p:cNvPr>
          <p:cNvSpPr/>
          <p:nvPr/>
        </p:nvSpPr>
        <p:spPr>
          <a:xfrm>
            <a:off x="11097573" y="2801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4FD2A04-A2D5-49F9-BA31-DAA3BCFAD93B}"/>
              </a:ext>
            </a:extLst>
          </p:cNvPr>
          <p:cNvSpPr/>
          <p:nvPr/>
        </p:nvSpPr>
        <p:spPr>
          <a:xfrm>
            <a:off x="11554773" y="2801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9F0C3C5-5B69-4FBC-AB27-2BAE7173515A}"/>
              </a:ext>
            </a:extLst>
          </p:cNvPr>
          <p:cNvSpPr/>
          <p:nvPr/>
        </p:nvSpPr>
        <p:spPr>
          <a:xfrm>
            <a:off x="9725973" y="3271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2F98658-0B1C-4936-B8CD-EAC7C5C0B8A4}"/>
              </a:ext>
            </a:extLst>
          </p:cNvPr>
          <p:cNvSpPr/>
          <p:nvPr/>
        </p:nvSpPr>
        <p:spPr>
          <a:xfrm>
            <a:off x="10183173" y="3271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6E8CD4B-6C99-4B48-9CD4-DF6A2B4F8736}"/>
              </a:ext>
            </a:extLst>
          </p:cNvPr>
          <p:cNvSpPr/>
          <p:nvPr/>
        </p:nvSpPr>
        <p:spPr>
          <a:xfrm>
            <a:off x="10640373" y="3271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6AB3487-0B48-4D57-91C3-DA393D71B6DF}"/>
              </a:ext>
            </a:extLst>
          </p:cNvPr>
          <p:cNvSpPr/>
          <p:nvPr/>
        </p:nvSpPr>
        <p:spPr>
          <a:xfrm>
            <a:off x="11097573" y="3271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38162D4-91B6-4267-B522-9E4F2212EF17}"/>
              </a:ext>
            </a:extLst>
          </p:cNvPr>
          <p:cNvSpPr/>
          <p:nvPr/>
        </p:nvSpPr>
        <p:spPr>
          <a:xfrm>
            <a:off x="11554773" y="3271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9CD47401-16C6-4ECC-86B0-43DA3B7E2946}"/>
              </a:ext>
            </a:extLst>
          </p:cNvPr>
          <p:cNvSpPr/>
          <p:nvPr/>
        </p:nvSpPr>
        <p:spPr>
          <a:xfrm>
            <a:off x="9725973" y="37411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106C7492-3797-4C64-80DD-944385DCB58C}"/>
              </a:ext>
            </a:extLst>
          </p:cNvPr>
          <p:cNvSpPr/>
          <p:nvPr/>
        </p:nvSpPr>
        <p:spPr>
          <a:xfrm>
            <a:off x="10183173" y="37411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9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1AE5988-32B8-43E3-A22F-8D4C888C9891}"/>
              </a:ext>
            </a:extLst>
          </p:cNvPr>
          <p:cNvSpPr/>
          <p:nvPr/>
        </p:nvSpPr>
        <p:spPr>
          <a:xfrm>
            <a:off x="10640373" y="37411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3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B39A064-6778-4E0A-9117-80BF0E4C7D20}"/>
              </a:ext>
            </a:extLst>
          </p:cNvPr>
          <p:cNvSpPr/>
          <p:nvPr/>
        </p:nvSpPr>
        <p:spPr>
          <a:xfrm>
            <a:off x="11097573" y="37411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4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8872767-45FE-49D3-9449-F509A70A6B7D}"/>
              </a:ext>
            </a:extLst>
          </p:cNvPr>
          <p:cNvSpPr/>
          <p:nvPr/>
        </p:nvSpPr>
        <p:spPr>
          <a:xfrm>
            <a:off x="11554773" y="37411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6E5C2D38-015D-4B8B-AF9E-A173BB7C7734}"/>
              </a:ext>
            </a:extLst>
          </p:cNvPr>
          <p:cNvSpPr/>
          <p:nvPr/>
        </p:nvSpPr>
        <p:spPr>
          <a:xfrm>
            <a:off x="9725973" y="4198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8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CB4BBA5-8D98-4770-862F-FFCA69A56AB0}"/>
              </a:ext>
            </a:extLst>
          </p:cNvPr>
          <p:cNvSpPr/>
          <p:nvPr/>
        </p:nvSpPr>
        <p:spPr>
          <a:xfrm>
            <a:off x="10183173" y="4198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D1CDF6C-3EF3-4D2E-B01D-720629C82D5A}"/>
              </a:ext>
            </a:extLst>
          </p:cNvPr>
          <p:cNvSpPr/>
          <p:nvPr/>
        </p:nvSpPr>
        <p:spPr>
          <a:xfrm>
            <a:off x="10640373" y="4198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05D29CA-8093-42A9-9A31-86CA4D531D1D}"/>
              </a:ext>
            </a:extLst>
          </p:cNvPr>
          <p:cNvSpPr/>
          <p:nvPr/>
        </p:nvSpPr>
        <p:spPr>
          <a:xfrm>
            <a:off x="11097573" y="4198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8A48D3A-05C2-4B33-87C6-D7760F262F26}"/>
              </a:ext>
            </a:extLst>
          </p:cNvPr>
          <p:cNvSpPr/>
          <p:nvPr/>
        </p:nvSpPr>
        <p:spPr>
          <a:xfrm>
            <a:off x="11554773" y="41983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6DFDD1F-770F-4B1C-A484-686596A38525}"/>
              </a:ext>
            </a:extLst>
          </p:cNvPr>
          <p:cNvSpPr/>
          <p:nvPr/>
        </p:nvSpPr>
        <p:spPr>
          <a:xfrm>
            <a:off x="9725973" y="4668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7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44B3AA4-CC2B-45A2-8ABB-0D5232DE5755}"/>
              </a:ext>
            </a:extLst>
          </p:cNvPr>
          <p:cNvSpPr/>
          <p:nvPr/>
        </p:nvSpPr>
        <p:spPr>
          <a:xfrm>
            <a:off x="10183173" y="4668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36E9D07-57C1-4342-88FB-AA501A40BC05}"/>
              </a:ext>
            </a:extLst>
          </p:cNvPr>
          <p:cNvSpPr/>
          <p:nvPr/>
        </p:nvSpPr>
        <p:spPr>
          <a:xfrm>
            <a:off x="10640373" y="4668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F0D89C9E-C46C-4DE8-9C44-0D7F71E0C1E2}"/>
              </a:ext>
            </a:extLst>
          </p:cNvPr>
          <p:cNvSpPr/>
          <p:nvPr/>
        </p:nvSpPr>
        <p:spPr>
          <a:xfrm>
            <a:off x="11097573" y="4668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10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E17F05D-747D-48D5-9BB6-155754CBE8B5}"/>
              </a:ext>
            </a:extLst>
          </p:cNvPr>
          <p:cNvSpPr/>
          <p:nvPr/>
        </p:nvSpPr>
        <p:spPr>
          <a:xfrm>
            <a:off x="11554773" y="4668252"/>
            <a:ext cx="444500" cy="4445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6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4" name="등호 7">
            <a:extLst>
              <a:ext uri="{FF2B5EF4-FFF2-40B4-BE49-F238E27FC236}">
                <a16:creationId xmlns:a16="http://schemas.microsoft.com/office/drawing/2014/main" id="{45187BD4-4806-4DC1-97BA-D4B28B93BFF8}"/>
              </a:ext>
            </a:extLst>
          </p:cNvPr>
          <p:cNvSpPr/>
          <p:nvPr/>
        </p:nvSpPr>
        <p:spPr>
          <a:xfrm>
            <a:off x="8557573" y="3728452"/>
            <a:ext cx="482600" cy="4699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5" name="텍스트 상자 107">
            <a:extLst>
              <a:ext uri="{FF2B5EF4-FFF2-40B4-BE49-F238E27FC236}">
                <a16:creationId xmlns:a16="http://schemas.microsoft.com/office/drawing/2014/main" id="{A8FCC541-DE8E-4D04-B8B2-D588733B6CDE}"/>
              </a:ext>
            </a:extLst>
          </p:cNvPr>
          <p:cNvSpPr txBox="1"/>
          <p:nvPr/>
        </p:nvSpPr>
        <p:spPr>
          <a:xfrm>
            <a:off x="9791265" y="2259538"/>
            <a:ext cx="220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12롯데마트드림Bold" charset="0"/>
                <a:ea typeface="12롯데마트드림Bold" charset="0"/>
              </a:rPr>
              <a:t>New</a:t>
            </a:r>
            <a:r>
              <a:rPr kumimoji="1" lang="ko-KR" altLang="en-US" sz="2000" dirty="0">
                <a:latin typeface="12롯데마트드림Bold" charset="0"/>
                <a:ea typeface="12롯데마트드림Bold" charset="0"/>
              </a:rPr>
              <a:t> </a:t>
            </a:r>
            <a:r>
              <a:rPr kumimoji="1" lang="en-US" altLang="ko-KR" sz="2000" dirty="0">
                <a:latin typeface="12롯데마트드림Bold" charset="0"/>
                <a:ea typeface="12롯데마트드림Bold" charset="0"/>
              </a:rPr>
              <a:t>feature map</a:t>
            </a:r>
          </a:p>
        </p:txBody>
      </p:sp>
      <p:sp>
        <p:nvSpPr>
          <p:cNvPr id="266" name="텍스트 상자 20">
            <a:extLst>
              <a:ext uri="{FF2B5EF4-FFF2-40B4-BE49-F238E27FC236}">
                <a16:creationId xmlns:a16="http://schemas.microsoft.com/office/drawing/2014/main" id="{452365F2-42D1-4588-9F8D-B115ADA17183}"/>
              </a:ext>
            </a:extLst>
          </p:cNvPr>
          <p:cNvSpPr txBox="1"/>
          <p:nvPr/>
        </p:nvSpPr>
        <p:spPr>
          <a:xfrm>
            <a:off x="4480818" y="38482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12롯데마트드림Bold" charset="0"/>
                <a:ea typeface="12롯데마트드림Bold" charset="0"/>
              </a:rPr>
              <a:t>Dot Product</a:t>
            </a:r>
            <a:endParaRPr kumimoji="1" lang="ko-KR" altLang="en-US" b="1" dirty="0">
              <a:solidFill>
                <a:srgbClr val="FF0000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7A0F743-75D6-46CC-B056-182E10CD5882}"/>
              </a:ext>
            </a:extLst>
          </p:cNvPr>
          <p:cNvSpPr/>
          <p:nvPr/>
        </p:nvSpPr>
        <p:spPr>
          <a:xfrm>
            <a:off x="9660948" y="5936324"/>
            <a:ext cx="2403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Feature map 5x5x1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5453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182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D1E543-7963-48DD-A6A5-52F8AA33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95" y="1911546"/>
            <a:ext cx="9529010" cy="4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intro : Applications of </a:t>
            </a:r>
            <a:r>
              <a:rPr lang="en-US" altLang="ko-KR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39D653-0E03-45D8-BECF-4F9A2BE2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74" y="1908967"/>
            <a:ext cx="9240252" cy="42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A9EBB-4047-4EE4-AA7B-E2E623291BB3}"/>
              </a:ext>
            </a:extLst>
          </p:cNvPr>
          <p:cNvSpPr/>
          <p:nvPr/>
        </p:nvSpPr>
        <p:spPr>
          <a:xfrm>
            <a:off x="285472" y="1557143"/>
            <a:ext cx="3450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Image Caption Generation</a:t>
            </a:r>
          </a:p>
        </p:txBody>
      </p:sp>
    </p:spTree>
    <p:extLst>
      <p:ext uri="{BB962C8B-B14F-4D97-AF65-F5344CB8AC3E}">
        <p14:creationId xmlns:p14="http://schemas.microsoft.com/office/powerpoint/2010/main" val="394498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84686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수가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6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개라면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6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개의 새로운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 map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이 생성됨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. (hyper parameter)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6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개의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 map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stack up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하여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28x28x6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새로운 데이터 생성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C26CA-8EEA-4109-90C7-539323CBC917}"/>
              </a:ext>
            </a:extLst>
          </p:cNvPr>
          <p:cNvGrpSpPr/>
          <p:nvPr/>
        </p:nvGrpSpPr>
        <p:grpSpPr>
          <a:xfrm>
            <a:off x="2273699" y="2700839"/>
            <a:ext cx="7793938" cy="3696216"/>
            <a:chOff x="1922715" y="2045913"/>
            <a:chExt cx="8997361" cy="42669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67B5ACA-0FFE-41D9-AF41-2583A9B1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2715" y="2045913"/>
              <a:ext cx="8997361" cy="426693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B18E7E-368D-4294-AE95-E9C7AAA54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-62730" b="-42402"/>
            <a:stretch>
              <a:fillRect/>
            </a:stretch>
          </p:blipFill>
          <p:spPr>
            <a:xfrm>
              <a:off x="3894412" y="2045913"/>
              <a:ext cx="3235920" cy="2621326"/>
            </a:xfrm>
            <a:custGeom>
              <a:avLst/>
              <a:gdLst>
                <a:gd name="connsiteX0" fmla="*/ 1666875 w 2712514"/>
                <a:gd name="connsiteY0" fmla="*/ 802162 h 2197329"/>
                <a:gd name="connsiteX1" fmla="*/ 2712514 w 2712514"/>
                <a:gd name="connsiteY1" fmla="*/ 802162 h 2197329"/>
                <a:gd name="connsiteX2" fmla="*/ 2712514 w 2712514"/>
                <a:gd name="connsiteY2" fmla="*/ 2197329 h 2197329"/>
                <a:gd name="connsiteX3" fmla="*/ 798873 w 2712514"/>
                <a:gd name="connsiteY3" fmla="*/ 2197329 h 2197329"/>
                <a:gd name="connsiteX4" fmla="*/ 798873 w 2712514"/>
                <a:gd name="connsiteY4" fmla="*/ 1543050 h 2197329"/>
                <a:gd name="connsiteX5" fmla="*/ 1666875 w 2712514"/>
                <a:gd name="connsiteY5" fmla="*/ 1543050 h 2197329"/>
                <a:gd name="connsiteX6" fmla="*/ 0 w 2712514"/>
                <a:gd name="connsiteY6" fmla="*/ 0 h 2197329"/>
                <a:gd name="connsiteX7" fmla="*/ 1666875 w 2712514"/>
                <a:gd name="connsiteY7" fmla="*/ 0 h 2197329"/>
                <a:gd name="connsiteX8" fmla="*/ 1666875 w 2712514"/>
                <a:gd name="connsiteY8" fmla="*/ 802162 h 2197329"/>
                <a:gd name="connsiteX9" fmla="*/ 798873 w 2712514"/>
                <a:gd name="connsiteY9" fmla="*/ 802162 h 2197329"/>
                <a:gd name="connsiteX10" fmla="*/ 798873 w 2712514"/>
                <a:gd name="connsiteY10" fmla="*/ 1543050 h 2197329"/>
                <a:gd name="connsiteX11" fmla="*/ 0 w 2712514"/>
                <a:gd name="connsiteY11" fmla="*/ 1543050 h 219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12514" h="2197329">
                  <a:moveTo>
                    <a:pt x="1666875" y="802162"/>
                  </a:moveTo>
                  <a:lnTo>
                    <a:pt x="2712514" y="802162"/>
                  </a:lnTo>
                  <a:lnTo>
                    <a:pt x="2712514" y="2197329"/>
                  </a:lnTo>
                  <a:lnTo>
                    <a:pt x="798873" y="2197329"/>
                  </a:lnTo>
                  <a:lnTo>
                    <a:pt x="798873" y="1543050"/>
                  </a:lnTo>
                  <a:lnTo>
                    <a:pt x="1666875" y="1543050"/>
                  </a:lnTo>
                  <a:close/>
                  <a:moveTo>
                    <a:pt x="0" y="0"/>
                  </a:moveTo>
                  <a:lnTo>
                    <a:pt x="1666875" y="0"/>
                  </a:lnTo>
                  <a:lnTo>
                    <a:pt x="1666875" y="802162"/>
                  </a:lnTo>
                  <a:lnTo>
                    <a:pt x="798873" y="802162"/>
                  </a:lnTo>
                  <a:lnTo>
                    <a:pt x="798873" y="1543050"/>
                  </a:lnTo>
                  <a:lnTo>
                    <a:pt x="0" y="1543050"/>
                  </a:lnTo>
                  <a:close/>
                </a:path>
              </a:pathLst>
            </a:cu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B82A9D-B615-420E-ABC1-FFE66C6E6E1E}"/>
                </a:ext>
              </a:extLst>
            </p:cNvPr>
            <p:cNvSpPr/>
            <p:nvPr/>
          </p:nvSpPr>
          <p:spPr>
            <a:xfrm>
              <a:off x="5668312" y="2231228"/>
              <a:ext cx="594386" cy="4263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/>
                </a:rPr>
                <a:t>6</a:t>
              </a:r>
              <a:r>
                <a:rPr lang="ko-KR" altLang="en-US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/>
                </a:rPr>
                <a:t>개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10B1D-669E-405D-9F30-E64BDEF9EE62}"/>
              </a:ext>
            </a:extLst>
          </p:cNvPr>
          <p:cNvSpPr/>
          <p:nvPr/>
        </p:nvSpPr>
        <p:spPr>
          <a:xfrm>
            <a:off x="9810194" y="4179615"/>
            <a:ext cx="1851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Parameter 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개수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?</a:t>
            </a:r>
          </a:p>
          <a:p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(weight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+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bias)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22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80823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각각의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pixel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 하나의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channel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로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flatten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후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1x1x3072 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10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개를 사용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FC?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84F7AB-074A-430B-B162-17303FFF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51" y="2780146"/>
            <a:ext cx="8974298" cy="34572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0DD75E-2D4B-418C-9397-F4C3A198086B}"/>
              </a:ext>
            </a:extLst>
          </p:cNvPr>
          <p:cNvSpPr/>
          <p:nvPr/>
        </p:nvSpPr>
        <p:spPr>
          <a:xfrm>
            <a:off x="10071451" y="4185593"/>
            <a:ext cx="1851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Parameter 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개수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?</a:t>
            </a:r>
          </a:p>
          <a:p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(weight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+</a:t>
            </a:r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bias)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03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79" y="1511436"/>
            <a:ext cx="313297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55D03-FB42-4193-B1BC-61FAA7DB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3" y="2188544"/>
            <a:ext cx="7948714" cy="3777606"/>
          </a:xfrm>
          <a:prstGeom prst="rect">
            <a:avLst/>
          </a:prstGeom>
        </p:spPr>
      </p:pic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FF24A46B-4B6B-4ADE-BB2B-11179BBA3DFA}"/>
              </a:ext>
            </a:extLst>
          </p:cNvPr>
          <p:cNvSpPr txBox="1"/>
          <p:nvPr/>
        </p:nvSpPr>
        <p:spPr>
          <a:xfrm>
            <a:off x="5493657" y="610055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1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4ED29-4727-4AB8-9620-FD90C8BE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06" y="2233805"/>
            <a:ext cx="7446900" cy="3690303"/>
          </a:xfrm>
          <a:prstGeom prst="rect">
            <a:avLst/>
          </a:prstGeom>
        </p:spPr>
      </p:pic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2BAB0F98-6428-4523-84E6-A54BE55D877F}"/>
              </a:ext>
            </a:extLst>
          </p:cNvPr>
          <p:cNvSpPr txBox="1"/>
          <p:nvPr/>
        </p:nvSpPr>
        <p:spPr>
          <a:xfrm>
            <a:off x="5493657" y="610055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313297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004185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4ED29-4727-4AB8-9620-FD90C8BE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06" y="2233805"/>
            <a:ext cx="7446900" cy="3690303"/>
          </a:xfrm>
          <a:prstGeom prst="rect">
            <a:avLst/>
          </a:prstGeom>
        </p:spPr>
      </p:pic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2BAB0F98-6428-4523-84E6-A54BE55D877F}"/>
              </a:ext>
            </a:extLst>
          </p:cNvPr>
          <p:cNvSpPr txBox="1"/>
          <p:nvPr/>
        </p:nvSpPr>
        <p:spPr>
          <a:xfrm>
            <a:off x="5493657" y="610055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2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313297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00390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2BAB0F98-6428-4523-84E6-A54BE55D877F}"/>
              </a:ext>
            </a:extLst>
          </p:cNvPr>
          <p:cNvSpPr txBox="1"/>
          <p:nvPr/>
        </p:nvSpPr>
        <p:spPr>
          <a:xfrm>
            <a:off x="5493657" y="610055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</a:t>
            </a:r>
            <a:r>
              <a:rPr kumimoji="1" lang="en-US" altLang="ko-KR" b="1" dirty="0">
                <a:solidFill>
                  <a:srgbClr val="C00000"/>
                </a:solidFill>
                <a:latin typeface="12롯데마트드림Bold" charset="0"/>
                <a:ea typeface="12롯데마트드림Bold" charset="0"/>
              </a:rPr>
              <a:t>3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?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313297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B5FFB-C375-4D5A-AEFA-C81B46DD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94" y="2188544"/>
            <a:ext cx="31337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8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4B5FFB-C375-4D5A-AEFA-C81B46DD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94" y="2188544"/>
            <a:ext cx="3133725" cy="329565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2BAB0F98-6428-4523-84E6-A54BE55D877F}"/>
              </a:ext>
            </a:extLst>
          </p:cNvPr>
          <p:cNvSpPr txBox="1"/>
          <p:nvPr/>
        </p:nvSpPr>
        <p:spPr>
          <a:xfrm>
            <a:off x="5493657" y="6100558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Stride = </a:t>
            </a:r>
            <a:r>
              <a:rPr kumimoji="1" lang="en-US" altLang="ko-KR" b="1" dirty="0">
                <a:solidFill>
                  <a:srgbClr val="C00000"/>
                </a:solidFill>
                <a:latin typeface="12롯데마트드림Bold" charset="0"/>
                <a:ea typeface="12롯데마트드림Bold" charset="0"/>
              </a:rPr>
              <a:t>3</a:t>
            </a:r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?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7978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Output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volume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integer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되도록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stride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설정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923550-312D-4109-992C-4A62448A0AF2}"/>
              </a:ext>
            </a:extLst>
          </p:cNvPr>
          <p:cNvSpPr/>
          <p:nvPr/>
        </p:nvSpPr>
        <p:spPr>
          <a:xfrm>
            <a:off x="5938982" y="2807855"/>
            <a:ext cx="1071418" cy="1089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EC3940-B29D-4ED6-BA3B-1AF369DCFBB2}"/>
              </a:ext>
            </a:extLst>
          </p:cNvPr>
          <p:cNvSpPr/>
          <p:nvPr/>
        </p:nvSpPr>
        <p:spPr>
          <a:xfrm>
            <a:off x="7010400" y="2807855"/>
            <a:ext cx="1071418" cy="1089890"/>
          </a:xfrm>
          <a:prstGeom prst="rect">
            <a:avLst/>
          </a:prstGeom>
          <a:noFill/>
          <a:ln w="28575">
            <a:solidFill>
              <a:srgbClr val="0C3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6">
            <a:extLst>
              <a:ext uri="{FF2B5EF4-FFF2-40B4-BE49-F238E27FC236}">
                <a16:creationId xmlns:a16="http://schemas.microsoft.com/office/drawing/2014/main" id="{E1F316E8-84CB-455E-AE8F-0413474A29CC}"/>
              </a:ext>
            </a:extLst>
          </p:cNvPr>
          <p:cNvSpPr txBox="1"/>
          <p:nvPr/>
        </p:nvSpPr>
        <p:spPr>
          <a:xfrm>
            <a:off x="8412348" y="3168134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doesn’t fit!</a:t>
            </a:r>
          </a:p>
        </p:txBody>
      </p:sp>
    </p:spTree>
    <p:extLst>
      <p:ext uri="{BB962C8B-B14F-4D97-AF65-F5344CB8AC3E}">
        <p14:creationId xmlns:p14="http://schemas.microsoft.com/office/powerpoint/2010/main" val="357405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7513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Output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volume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integer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되도록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stride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설정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12" name="텍스트 상자 6">
            <a:extLst>
              <a:ext uri="{FF2B5EF4-FFF2-40B4-BE49-F238E27FC236}">
                <a16:creationId xmlns:a16="http://schemas.microsoft.com/office/drawing/2014/main" id="{E1F316E8-84CB-455E-AE8F-0413474A29CC}"/>
              </a:ext>
            </a:extLst>
          </p:cNvPr>
          <p:cNvSpPr txBox="1"/>
          <p:nvPr/>
        </p:nvSpPr>
        <p:spPr>
          <a:xfrm>
            <a:off x="10374426" y="548679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Fraction!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632FCF-70ED-4846-B79C-F3AB0859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73" y="2785096"/>
            <a:ext cx="8556853" cy="37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4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7513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Stride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이동하는 거리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Output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volume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integer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되도록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stride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설정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12" name="텍스트 상자 6">
            <a:extLst>
              <a:ext uri="{FF2B5EF4-FFF2-40B4-BE49-F238E27FC236}">
                <a16:creationId xmlns:a16="http://schemas.microsoft.com/office/drawing/2014/main" id="{E1F316E8-84CB-455E-AE8F-0413474A29CC}"/>
              </a:ext>
            </a:extLst>
          </p:cNvPr>
          <p:cNvSpPr txBox="1"/>
          <p:nvPr/>
        </p:nvSpPr>
        <p:spPr>
          <a:xfrm>
            <a:off x="10374426" y="548679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Fraction!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632FCF-70ED-4846-B79C-F3AB0859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73" y="2785096"/>
            <a:ext cx="8556853" cy="37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10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778138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layer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층이 깊어질 수록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data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size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줄어든다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Data size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가 너무 빠르게 줄어들면 잘 작동하지 않음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1C3D1C-974A-467E-8144-0E7589C4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05" y="2556101"/>
            <a:ext cx="8020050" cy="3248025"/>
          </a:xfrm>
          <a:prstGeom prst="rect">
            <a:avLst/>
          </a:prstGeom>
        </p:spPr>
      </p:pic>
      <p:sp>
        <p:nvSpPr>
          <p:cNvPr id="14" name="텍스트 상자 6">
            <a:extLst>
              <a:ext uri="{FF2B5EF4-FFF2-40B4-BE49-F238E27FC236}">
                <a16:creationId xmlns:a16="http://schemas.microsoft.com/office/drawing/2014/main" id="{B07F5A45-D2D6-4FA2-9665-7EBA7FB74E4A}"/>
              </a:ext>
            </a:extLst>
          </p:cNvPr>
          <p:cNvSpPr txBox="1"/>
          <p:nvPr/>
        </p:nvSpPr>
        <p:spPr>
          <a:xfrm>
            <a:off x="4368800" y="5951713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롯데마트드림Bold" charset="0"/>
                <a:ea typeface="12롯데마트드림Bold" charset="0"/>
              </a:rPr>
              <a:t>32 -&gt; 28 -&gt; 24 -&gt; 20 -&gt; 16 -&gt; …</a:t>
            </a:r>
            <a:endParaRPr kumimoji="1" lang="ko-KR" altLang="en-US" dirty="0">
              <a:latin typeface="12롯데마트드림Bold" charset="0"/>
              <a:ea typeface="12롯데마트드림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7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intro : Applications of </a:t>
            </a:r>
            <a:r>
              <a:rPr lang="en-US" altLang="ko-KR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A9EBB-4047-4EE4-AA7B-E2E623291BB3}"/>
              </a:ext>
            </a:extLst>
          </p:cNvPr>
          <p:cNvSpPr/>
          <p:nvPr/>
        </p:nvSpPr>
        <p:spPr>
          <a:xfrm>
            <a:off x="285472" y="1557143"/>
            <a:ext cx="3601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Real Time Object Detection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BD637-6796-4C91-82C8-48750BC60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9" y="1933536"/>
            <a:ext cx="9423111" cy="47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94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0463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데이터 테두리에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zero-padding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더해 크기 손실 방지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43439-0FDC-4FC8-8AAD-B4ED0B30F61C}"/>
              </a:ext>
            </a:extLst>
          </p:cNvPr>
          <p:cNvSpPr/>
          <p:nvPr/>
        </p:nvSpPr>
        <p:spPr>
          <a:xfrm>
            <a:off x="1567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25F775-C454-41A9-BA43-9C090412B007}"/>
              </a:ext>
            </a:extLst>
          </p:cNvPr>
          <p:cNvSpPr/>
          <p:nvPr/>
        </p:nvSpPr>
        <p:spPr>
          <a:xfrm>
            <a:off x="2024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388B2-BF9F-4B41-A25E-5B68E6342B91}"/>
              </a:ext>
            </a:extLst>
          </p:cNvPr>
          <p:cNvSpPr/>
          <p:nvPr/>
        </p:nvSpPr>
        <p:spPr>
          <a:xfrm>
            <a:off x="24819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0AA96-6CF4-4D27-AF56-24B8B9DA58F5}"/>
              </a:ext>
            </a:extLst>
          </p:cNvPr>
          <p:cNvSpPr/>
          <p:nvPr/>
        </p:nvSpPr>
        <p:spPr>
          <a:xfrm>
            <a:off x="29391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41DF3-22D6-49F2-B3FD-3E435897EAC9}"/>
              </a:ext>
            </a:extLst>
          </p:cNvPr>
          <p:cNvSpPr/>
          <p:nvPr/>
        </p:nvSpPr>
        <p:spPr>
          <a:xfrm>
            <a:off x="33963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7CB2C-9246-49DC-BE52-AF323CF04ED8}"/>
              </a:ext>
            </a:extLst>
          </p:cNvPr>
          <p:cNvSpPr/>
          <p:nvPr/>
        </p:nvSpPr>
        <p:spPr>
          <a:xfrm>
            <a:off x="3853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E63E9-1796-436B-B7C1-1E054DF4D928}"/>
              </a:ext>
            </a:extLst>
          </p:cNvPr>
          <p:cNvSpPr/>
          <p:nvPr/>
        </p:nvSpPr>
        <p:spPr>
          <a:xfrm>
            <a:off x="4310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D11C1-E0A7-4767-ACDE-FEFF61A2B4C1}"/>
              </a:ext>
            </a:extLst>
          </p:cNvPr>
          <p:cNvSpPr/>
          <p:nvPr/>
        </p:nvSpPr>
        <p:spPr>
          <a:xfrm>
            <a:off x="1567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DC5559-81E2-4103-907D-013FD64228AA}"/>
              </a:ext>
            </a:extLst>
          </p:cNvPr>
          <p:cNvSpPr/>
          <p:nvPr/>
        </p:nvSpPr>
        <p:spPr>
          <a:xfrm>
            <a:off x="2024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97F5D-76A5-40C0-91EF-B5F98AB50617}"/>
              </a:ext>
            </a:extLst>
          </p:cNvPr>
          <p:cNvSpPr/>
          <p:nvPr/>
        </p:nvSpPr>
        <p:spPr>
          <a:xfrm>
            <a:off x="24819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074571-F5B7-4A49-BA00-3F9F930D031D}"/>
              </a:ext>
            </a:extLst>
          </p:cNvPr>
          <p:cNvSpPr/>
          <p:nvPr/>
        </p:nvSpPr>
        <p:spPr>
          <a:xfrm>
            <a:off x="29518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CE5DB-84C5-46B9-8AA6-00E9F5B77F3F}"/>
              </a:ext>
            </a:extLst>
          </p:cNvPr>
          <p:cNvSpPr/>
          <p:nvPr/>
        </p:nvSpPr>
        <p:spPr>
          <a:xfrm>
            <a:off x="33963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7F78F0-8A7D-402E-963D-DD51B9A1C73E}"/>
              </a:ext>
            </a:extLst>
          </p:cNvPr>
          <p:cNvSpPr/>
          <p:nvPr/>
        </p:nvSpPr>
        <p:spPr>
          <a:xfrm>
            <a:off x="3853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B3B81-6B33-4AD8-B4A2-F1F43724D9CB}"/>
              </a:ext>
            </a:extLst>
          </p:cNvPr>
          <p:cNvSpPr/>
          <p:nvPr/>
        </p:nvSpPr>
        <p:spPr>
          <a:xfrm>
            <a:off x="4310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E5EBB-F7CE-4888-AC84-B4A3FA3B09FD}"/>
              </a:ext>
            </a:extLst>
          </p:cNvPr>
          <p:cNvSpPr/>
          <p:nvPr/>
        </p:nvSpPr>
        <p:spPr>
          <a:xfrm>
            <a:off x="1567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02190-9815-4272-9346-8EB8C6A020D2}"/>
              </a:ext>
            </a:extLst>
          </p:cNvPr>
          <p:cNvSpPr/>
          <p:nvPr/>
        </p:nvSpPr>
        <p:spPr>
          <a:xfrm>
            <a:off x="2024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FCBC1-917C-41BB-B214-B49BA9EDAD7B}"/>
              </a:ext>
            </a:extLst>
          </p:cNvPr>
          <p:cNvSpPr/>
          <p:nvPr/>
        </p:nvSpPr>
        <p:spPr>
          <a:xfrm>
            <a:off x="24819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FC1C5-D216-441D-A4A9-2A10FC9AE2E3}"/>
              </a:ext>
            </a:extLst>
          </p:cNvPr>
          <p:cNvSpPr/>
          <p:nvPr/>
        </p:nvSpPr>
        <p:spPr>
          <a:xfrm>
            <a:off x="29391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F2D583-581E-457D-A5BA-162E998206D3}"/>
              </a:ext>
            </a:extLst>
          </p:cNvPr>
          <p:cNvSpPr/>
          <p:nvPr/>
        </p:nvSpPr>
        <p:spPr>
          <a:xfrm>
            <a:off x="33963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B282E4-464D-4328-84D8-C46210A1F487}"/>
              </a:ext>
            </a:extLst>
          </p:cNvPr>
          <p:cNvSpPr/>
          <p:nvPr/>
        </p:nvSpPr>
        <p:spPr>
          <a:xfrm>
            <a:off x="3853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AA665-E764-44EA-9AF2-132A8F427A7B}"/>
              </a:ext>
            </a:extLst>
          </p:cNvPr>
          <p:cNvSpPr/>
          <p:nvPr/>
        </p:nvSpPr>
        <p:spPr>
          <a:xfrm>
            <a:off x="4310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D78D4-3949-46D0-ADDE-767A41D3E166}"/>
              </a:ext>
            </a:extLst>
          </p:cNvPr>
          <p:cNvSpPr/>
          <p:nvPr/>
        </p:nvSpPr>
        <p:spPr>
          <a:xfrm>
            <a:off x="1567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33171-B05B-4A17-A4EC-1A3BD1D66397}"/>
              </a:ext>
            </a:extLst>
          </p:cNvPr>
          <p:cNvSpPr/>
          <p:nvPr/>
        </p:nvSpPr>
        <p:spPr>
          <a:xfrm>
            <a:off x="2024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DC832D-689F-41A4-9426-14927F5F839F}"/>
              </a:ext>
            </a:extLst>
          </p:cNvPr>
          <p:cNvSpPr/>
          <p:nvPr/>
        </p:nvSpPr>
        <p:spPr>
          <a:xfrm>
            <a:off x="24819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D6B1C8-CCCC-425A-8DBF-A68CDD90AD55}"/>
              </a:ext>
            </a:extLst>
          </p:cNvPr>
          <p:cNvSpPr/>
          <p:nvPr/>
        </p:nvSpPr>
        <p:spPr>
          <a:xfrm>
            <a:off x="29391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9E0DCB-81AA-43EF-A1B3-D052AEDE3F5E}"/>
              </a:ext>
            </a:extLst>
          </p:cNvPr>
          <p:cNvSpPr/>
          <p:nvPr/>
        </p:nvSpPr>
        <p:spPr>
          <a:xfrm>
            <a:off x="33963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9262B-109E-4648-BEC9-58184CAD97BA}"/>
              </a:ext>
            </a:extLst>
          </p:cNvPr>
          <p:cNvSpPr/>
          <p:nvPr/>
        </p:nvSpPr>
        <p:spPr>
          <a:xfrm>
            <a:off x="3853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BF979-C87D-428F-AB53-C27A63E59354}"/>
              </a:ext>
            </a:extLst>
          </p:cNvPr>
          <p:cNvSpPr/>
          <p:nvPr/>
        </p:nvSpPr>
        <p:spPr>
          <a:xfrm>
            <a:off x="4310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B498C-74D5-4868-B9EE-21763A23C3FA}"/>
              </a:ext>
            </a:extLst>
          </p:cNvPr>
          <p:cNvSpPr/>
          <p:nvPr/>
        </p:nvSpPr>
        <p:spPr>
          <a:xfrm>
            <a:off x="1567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15250A-087F-4DDC-A353-DC47AF5D1D8A}"/>
              </a:ext>
            </a:extLst>
          </p:cNvPr>
          <p:cNvSpPr/>
          <p:nvPr/>
        </p:nvSpPr>
        <p:spPr>
          <a:xfrm>
            <a:off x="2024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06C8CA-232C-4679-8A75-8A75D270DD97}"/>
              </a:ext>
            </a:extLst>
          </p:cNvPr>
          <p:cNvSpPr/>
          <p:nvPr/>
        </p:nvSpPr>
        <p:spPr>
          <a:xfrm>
            <a:off x="24819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7014B-223A-4E0B-8147-0631E20B10E8}"/>
              </a:ext>
            </a:extLst>
          </p:cNvPr>
          <p:cNvSpPr/>
          <p:nvPr/>
        </p:nvSpPr>
        <p:spPr>
          <a:xfrm>
            <a:off x="29391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FEAF04-3309-460F-9F20-AA72D7C81510}"/>
              </a:ext>
            </a:extLst>
          </p:cNvPr>
          <p:cNvSpPr/>
          <p:nvPr/>
        </p:nvSpPr>
        <p:spPr>
          <a:xfrm>
            <a:off x="33963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2057D5-31A5-4395-9C1A-5034E270C68C}"/>
              </a:ext>
            </a:extLst>
          </p:cNvPr>
          <p:cNvSpPr/>
          <p:nvPr/>
        </p:nvSpPr>
        <p:spPr>
          <a:xfrm>
            <a:off x="3853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0726D5-EF39-4CB0-8C44-910F2620621C}"/>
              </a:ext>
            </a:extLst>
          </p:cNvPr>
          <p:cNvSpPr/>
          <p:nvPr/>
        </p:nvSpPr>
        <p:spPr>
          <a:xfrm>
            <a:off x="4310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97A7B-CA9A-4BC8-BF72-9FEF71D42E73}"/>
              </a:ext>
            </a:extLst>
          </p:cNvPr>
          <p:cNvSpPr/>
          <p:nvPr/>
        </p:nvSpPr>
        <p:spPr>
          <a:xfrm>
            <a:off x="1567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34C7FA-2C78-4579-82BC-9ADE727571FB}"/>
              </a:ext>
            </a:extLst>
          </p:cNvPr>
          <p:cNvSpPr/>
          <p:nvPr/>
        </p:nvSpPr>
        <p:spPr>
          <a:xfrm>
            <a:off x="2024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AB8464-0BFD-4C71-8E21-063E0139B445}"/>
              </a:ext>
            </a:extLst>
          </p:cNvPr>
          <p:cNvSpPr/>
          <p:nvPr/>
        </p:nvSpPr>
        <p:spPr>
          <a:xfrm>
            <a:off x="24819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738D9-49C5-4929-9068-1F29713F391D}"/>
              </a:ext>
            </a:extLst>
          </p:cNvPr>
          <p:cNvSpPr/>
          <p:nvPr/>
        </p:nvSpPr>
        <p:spPr>
          <a:xfrm>
            <a:off x="29391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F349D6-EF80-4528-A945-1686F47B371C}"/>
              </a:ext>
            </a:extLst>
          </p:cNvPr>
          <p:cNvSpPr/>
          <p:nvPr/>
        </p:nvSpPr>
        <p:spPr>
          <a:xfrm>
            <a:off x="33963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D0F3A6-1CEC-4FFB-B035-D60DD857E18A}"/>
              </a:ext>
            </a:extLst>
          </p:cNvPr>
          <p:cNvSpPr/>
          <p:nvPr/>
        </p:nvSpPr>
        <p:spPr>
          <a:xfrm>
            <a:off x="3853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9CE39E-5A24-4589-8222-042CA58F81EA}"/>
              </a:ext>
            </a:extLst>
          </p:cNvPr>
          <p:cNvSpPr/>
          <p:nvPr/>
        </p:nvSpPr>
        <p:spPr>
          <a:xfrm>
            <a:off x="4310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6EEE99-FBF9-4A6F-BF87-BD18FCBFC9AF}"/>
              </a:ext>
            </a:extLst>
          </p:cNvPr>
          <p:cNvSpPr/>
          <p:nvPr/>
        </p:nvSpPr>
        <p:spPr>
          <a:xfrm>
            <a:off x="1567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8C7B1-A301-4E1D-9789-2DF47F924CB3}"/>
              </a:ext>
            </a:extLst>
          </p:cNvPr>
          <p:cNvSpPr/>
          <p:nvPr/>
        </p:nvSpPr>
        <p:spPr>
          <a:xfrm>
            <a:off x="2024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DC7AD2-E67C-452C-AD7C-A9EC479E13C2}"/>
              </a:ext>
            </a:extLst>
          </p:cNvPr>
          <p:cNvSpPr/>
          <p:nvPr/>
        </p:nvSpPr>
        <p:spPr>
          <a:xfrm>
            <a:off x="24819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F3EEAF-732E-4BD7-B712-447B29287F5E}"/>
              </a:ext>
            </a:extLst>
          </p:cNvPr>
          <p:cNvSpPr/>
          <p:nvPr/>
        </p:nvSpPr>
        <p:spPr>
          <a:xfrm>
            <a:off x="29391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772745-E11F-4ACC-956A-84547874F665}"/>
              </a:ext>
            </a:extLst>
          </p:cNvPr>
          <p:cNvSpPr/>
          <p:nvPr/>
        </p:nvSpPr>
        <p:spPr>
          <a:xfrm>
            <a:off x="33963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20D241-B70E-406B-B981-A177E8FB2F41}"/>
              </a:ext>
            </a:extLst>
          </p:cNvPr>
          <p:cNvSpPr/>
          <p:nvPr/>
        </p:nvSpPr>
        <p:spPr>
          <a:xfrm>
            <a:off x="3853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588123-A803-490A-B824-52B1652385D8}"/>
              </a:ext>
            </a:extLst>
          </p:cNvPr>
          <p:cNvSpPr/>
          <p:nvPr/>
        </p:nvSpPr>
        <p:spPr>
          <a:xfrm>
            <a:off x="4310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25DF7F-F403-4A95-8C04-2F5965FAE787}"/>
              </a:ext>
            </a:extLst>
          </p:cNvPr>
          <p:cNvSpPr/>
          <p:nvPr/>
        </p:nvSpPr>
        <p:spPr>
          <a:xfrm>
            <a:off x="1567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61A96B-CF1F-4727-B35F-F9F402B0CDE7}"/>
              </a:ext>
            </a:extLst>
          </p:cNvPr>
          <p:cNvSpPr/>
          <p:nvPr/>
        </p:nvSpPr>
        <p:spPr>
          <a:xfrm>
            <a:off x="2024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154A46-2648-448A-899C-DCCDC6B307F4}"/>
              </a:ext>
            </a:extLst>
          </p:cNvPr>
          <p:cNvSpPr/>
          <p:nvPr/>
        </p:nvSpPr>
        <p:spPr>
          <a:xfrm>
            <a:off x="2481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77EDBF-A388-464D-B3BA-3DEB98B3B348}"/>
              </a:ext>
            </a:extLst>
          </p:cNvPr>
          <p:cNvSpPr/>
          <p:nvPr/>
        </p:nvSpPr>
        <p:spPr>
          <a:xfrm>
            <a:off x="29391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495E8-171C-4823-9621-C243945E2B58}"/>
              </a:ext>
            </a:extLst>
          </p:cNvPr>
          <p:cNvSpPr/>
          <p:nvPr/>
        </p:nvSpPr>
        <p:spPr>
          <a:xfrm>
            <a:off x="33963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E61540-834C-4887-B2BD-7E8A4FA8901F}"/>
              </a:ext>
            </a:extLst>
          </p:cNvPr>
          <p:cNvSpPr/>
          <p:nvPr/>
        </p:nvSpPr>
        <p:spPr>
          <a:xfrm>
            <a:off x="3853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E0BA9-AA1D-46DC-9BB8-23DDE910C1BC}"/>
              </a:ext>
            </a:extLst>
          </p:cNvPr>
          <p:cNvSpPr/>
          <p:nvPr/>
        </p:nvSpPr>
        <p:spPr>
          <a:xfrm>
            <a:off x="4310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71A254-56D2-4BBD-BE3C-EF503E84B8EA}"/>
              </a:ext>
            </a:extLst>
          </p:cNvPr>
          <p:cNvSpPr/>
          <p:nvPr/>
        </p:nvSpPr>
        <p:spPr>
          <a:xfrm>
            <a:off x="1567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D3FBF3-6793-4313-A1B0-52F9F2CAD04E}"/>
              </a:ext>
            </a:extLst>
          </p:cNvPr>
          <p:cNvSpPr/>
          <p:nvPr/>
        </p:nvSpPr>
        <p:spPr>
          <a:xfrm>
            <a:off x="2024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FF4150C-B724-439A-96B4-F9BE8A84983F}"/>
              </a:ext>
            </a:extLst>
          </p:cNvPr>
          <p:cNvSpPr/>
          <p:nvPr/>
        </p:nvSpPr>
        <p:spPr>
          <a:xfrm>
            <a:off x="2481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2513B-45F3-463F-9A15-33593D14D792}"/>
              </a:ext>
            </a:extLst>
          </p:cNvPr>
          <p:cNvSpPr/>
          <p:nvPr/>
        </p:nvSpPr>
        <p:spPr>
          <a:xfrm>
            <a:off x="29391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C3738-386D-426D-951F-1BEB91A9A65F}"/>
              </a:ext>
            </a:extLst>
          </p:cNvPr>
          <p:cNvSpPr/>
          <p:nvPr/>
        </p:nvSpPr>
        <p:spPr>
          <a:xfrm>
            <a:off x="33963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54C203-B1D5-4E2F-8F74-1598973E94FA}"/>
              </a:ext>
            </a:extLst>
          </p:cNvPr>
          <p:cNvSpPr/>
          <p:nvPr/>
        </p:nvSpPr>
        <p:spPr>
          <a:xfrm>
            <a:off x="3853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5DDBB6-CFFA-4FFB-A226-96D86D53DA50}"/>
              </a:ext>
            </a:extLst>
          </p:cNvPr>
          <p:cNvSpPr/>
          <p:nvPr/>
        </p:nvSpPr>
        <p:spPr>
          <a:xfrm>
            <a:off x="4310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769A61-642B-48A8-B1E7-36E53E30BF5F}"/>
              </a:ext>
            </a:extLst>
          </p:cNvPr>
          <p:cNvSpPr/>
          <p:nvPr/>
        </p:nvSpPr>
        <p:spPr>
          <a:xfrm>
            <a:off x="4767943" y="27776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BCB34E-920D-4ED9-A376-B894045619BA}"/>
              </a:ext>
            </a:extLst>
          </p:cNvPr>
          <p:cNvSpPr/>
          <p:nvPr/>
        </p:nvSpPr>
        <p:spPr>
          <a:xfrm>
            <a:off x="4767943" y="3247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6C7150-9E8F-40B3-ACEB-B68B913CAB52}"/>
              </a:ext>
            </a:extLst>
          </p:cNvPr>
          <p:cNvSpPr/>
          <p:nvPr/>
        </p:nvSpPr>
        <p:spPr>
          <a:xfrm>
            <a:off x="4767943" y="3717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D5A66-2D3E-4F28-B7C8-286BE6E6D6F8}"/>
              </a:ext>
            </a:extLst>
          </p:cNvPr>
          <p:cNvSpPr/>
          <p:nvPr/>
        </p:nvSpPr>
        <p:spPr>
          <a:xfrm>
            <a:off x="4767943" y="4187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3538F6-9FA9-40FD-A833-DBB3F42DF7D4}"/>
              </a:ext>
            </a:extLst>
          </p:cNvPr>
          <p:cNvSpPr/>
          <p:nvPr/>
        </p:nvSpPr>
        <p:spPr>
          <a:xfrm>
            <a:off x="4767943" y="4644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09DD9-D190-466E-B7F1-4EDF75B75504}"/>
              </a:ext>
            </a:extLst>
          </p:cNvPr>
          <p:cNvSpPr/>
          <p:nvPr/>
        </p:nvSpPr>
        <p:spPr>
          <a:xfrm>
            <a:off x="4767943" y="5114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685C4B-D6E6-4EE6-9CBA-9EE6F179EE43}"/>
              </a:ext>
            </a:extLst>
          </p:cNvPr>
          <p:cNvSpPr/>
          <p:nvPr/>
        </p:nvSpPr>
        <p:spPr>
          <a:xfrm>
            <a:off x="4767943" y="5584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957F93-2C87-4BB0-8463-12177BDDDB5B}"/>
              </a:ext>
            </a:extLst>
          </p:cNvPr>
          <p:cNvSpPr/>
          <p:nvPr/>
        </p:nvSpPr>
        <p:spPr>
          <a:xfrm>
            <a:off x="4767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AB56-3FBF-4DE1-BEEB-A4E24A20F960}"/>
              </a:ext>
            </a:extLst>
          </p:cNvPr>
          <p:cNvSpPr/>
          <p:nvPr/>
        </p:nvSpPr>
        <p:spPr>
          <a:xfrm>
            <a:off x="4767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19B0DE-39F5-4538-95A1-712FC87CEDD1}"/>
              </a:ext>
            </a:extLst>
          </p:cNvPr>
          <p:cNvSpPr/>
          <p:nvPr/>
        </p:nvSpPr>
        <p:spPr>
          <a:xfrm>
            <a:off x="1110343" y="2790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15A711-191A-4FAF-96CC-778534B0D9C9}"/>
              </a:ext>
            </a:extLst>
          </p:cNvPr>
          <p:cNvSpPr/>
          <p:nvPr/>
        </p:nvSpPr>
        <p:spPr>
          <a:xfrm>
            <a:off x="1110343" y="3260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F79142-9EDB-4724-A469-044B601B23D1}"/>
              </a:ext>
            </a:extLst>
          </p:cNvPr>
          <p:cNvSpPr/>
          <p:nvPr/>
        </p:nvSpPr>
        <p:spPr>
          <a:xfrm>
            <a:off x="1110343" y="3730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90CD20-24A9-401B-AE08-BAE64B4D7DCC}"/>
              </a:ext>
            </a:extLst>
          </p:cNvPr>
          <p:cNvSpPr/>
          <p:nvPr/>
        </p:nvSpPr>
        <p:spPr>
          <a:xfrm>
            <a:off x="1110343" y="4200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E164BD-06FA-45E2-8816-0AB1E2AD7E04}"/>
              </a:ext>
            </a:extLst>
          </p:cNvPr>
          <p:cNvSpPr/>
          <p:nvPr/>
        </p:nvSpPr>
        <p:spPr>
          <a:xfrm>
            <a:off x="1110343" y="4657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AE0A6D-C100-4B96-8110-2C597D46632E}"/>
              </a:ext>
            </a:extLst>
          </p:cNvPr>
          <p:cNvSpPr/>
          <p:nvPr/>
        </p:nvSpPr>
        <p:spPr>
          <a:xfrm>
            <a:off x="1110343" y="5127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A50D0F-0FCB-4097-A3B8-8C14D086ED35}"/>
              </a:ext>
            </a:extLst>
          </p:cNvPr>
          <p:cNvSpPr/>
          <p:nvPr/>
        </p:nvSpPr>
        <p:spPr>
          <a:xfrm>
            <a:off x="1110343" y="5597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E18A1D0-F4C3-429D-8FEE-39FC038181AB}"/>
              </a:ext>
            </a:extLst>
          </p:cNvPr>
          <p:cNvSpPr/>
          <p:nvPr/>
        </p:nvSpPr>
        <p:spPr>
          <a:xfrm>
            <a:off x="1110343" y="2320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8842774-BCED-4053-A8DE-06E7AFFBECA2}"/>
              </a:ext>
            </a:extLst>
          </p:cNvPr>
          <p:cNvSpPr/>
          <p:nvPr/>
        </p:nvSpPr>
        <p:spPr>
          <a:xfrm>
            <a:off x="1110343" y="6054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FDF83-3DB2-4CDF-B7AB-8B4DE093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1" y="2530022"/>
            <a:ext cx="5830386" cy="11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34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0463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데이터 테두리에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zero-padding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더해 크기 손실 방지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43439-0FDC-4FC8-8AAD-B4ED0B30F61C}"/>
              </a:ext>
            </a:extLst>
          </p:cNvPr>
          <p:cNvSpPr/>
          <p:nvPr/>
        </p:nvSpPr>
        <p:spPr>
          <a:xfrm>
            <a:off x="1567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25F775-C454-41A9-BA43-9C090412B007}"/>
              </a:ext>
            </a:extLst>
          </p:cNvPr>
          <p:cNvSpPr/>
          <p:nvPr/>
        </p:nvSpPr>
        <p:spPr>
          <a:xfrm>
            <a:off x="2024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388B2-BF9F-4B41-A25E-5B68E6342B91}"/>
              </a:ext>
            </a:extLst>
          </p:cNvPr>
          <p:cNvSpPr/>
          <p:nvPr/>
        </p:nvSpPr>
        <p:spPr>
          <a:xfrm>
            <a:off x="24819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0AA96-6CF4-4D27-AF56-24B8B9DA58F5}"/>
              </a:ext>
            </a:extLst>
          </p:cNvPr>
          <p:cNvSpPr/>
          <p:nvPr/>
        </p:nvSpPr>
        <p:spPr>
          <a:xfrm>
            <a:off x="29391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41DF3-22D6-49F2-B3FD-3E435897EAC9}"/>
              </a:ext>
            </a:extLst>
          </p:cNvPr>
          <p:cNvSpPr/>
          <p:nvPr/>
        </p:nvSpPr>
        <p:spPr>
          <a:xfrm>
            <a:off x="33963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7CB2C-9246-49DC-BE52-AF323CF04ED8}"/>
              </a:ext>
            </a:extLst>
          </p:cNvPr>
          <p:cNvSpPr/>
          <p:nvPr/>
        </p:nvSpPr>
        <p:spPr>
          <a:xfrm>
            <a:off x="3853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E63E9-1796-436B-B7C1-1E054DF4D928}"/>
              </a:ext>
            </a:extLst>
          </p:cNvPr>
          <p:cNvSpPr/>
          <p:nvPr/>
        </p:nvSpPr>
        <p:spPr>
          <a:xfrm>
            <a:off x="4310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D11C1-E0A7-4767-ACDE-FEFF61A2B4C1}"/>
              </a:ext>
            </a:extLst>
          </p:cNvPr>
          <p:cNvSpPr/>
          <p:nvPr/>
        </p:nvSpPr>
        <p:spPr>
          <a:xfrm>
            <a:off x="1567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DC5559-81E2-4103-907D-013FD64228AA}"/>
              </a:ext>
            </a:extLst>
          </p:cNvPr>
          <p:cNvSpPr/>
          <p:nvPr/>
        </p:nvSpPr>
        <p:spPr>
          <a:xfrm>
            <a:off x="2024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97F5D-76A5-40C0-91EF-B5F98AB50617}"/>
              </a:ext>
            </a:extLst>
          </p:cNvPr>
          <p:cNvSpPr/>
          <p:nvPr/>
        </p:nvSpPr>
        <p:spPr>
          <a:xfrm>
            <a:off x="24819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074571-F5B7-4A49-BA00-3F9F930D031D}"/>
              </a:ext>
            </a:extLst>
          </p:cNvPr>
          <p:cNvSpPr/>
          <p:nvPr/>
        </p:nvSpPr>
        <p:spPr>
          <a:xfrm>
            <a:off x="29518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CE5DB-84C5-46B9-8AA6-00E9F5B77F3F}"/>
              </a:ext>
            </a:extLst>
          </p:cNvPr>
          <p:cNvSpPr/>
          <p:nvPr/>
        </p:nvSpPr>
        <p:spPr>
          <a:xfrm>
            <a:off x="33963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7F78F0-8A7D-402E-963D-DD51B9A1C73E}"/>
              </a:ext>
            </a:extLst>
          </p:cNvPr>
          <p:cNvSpPr/>
          <p:nvPr/>
        </p:nvSpPr>
        <p:spPr>
          <a:xfrm>
            <a:off x="3853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B3B81-6B33-4AD8-B4A2-F1F43724D9CB}"/>
              </a:ext>
            </a:extLst>
          </p:cNvPr>
          <p:cNvSpPr/>
          <p:nvPr/>
        </p:nvSpPr>
        <p:spPr>
          <a:xfrm>
            <a:off x="4310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E5EBB-F7CE-4888-AC84-B4A3FA3B09FD}"/>
              </a:ext>
            </a:extLst>
          </p:cNvPr>
          <p:cNvSpPr/>
          <p:nvPr/>
        </p:nvSpPr>
        <p:spPr>
          <a:xfrm>
            <a:off x="1567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02190-9815-4272-9346-8EB8C6A020D2}"/>
              </a:ext>
            </a:extLst>
          </p:cNvPr>
          <p:cNvSpPr/>
          <p:nvPr/>
        </p:nvSpPr>
        <p:spPr>
          <a:xfrm>
            <a:off x="2024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FCBC1-917C-41BB-B214-B49BA9EDAD7B}"/>
              </a:ext>
            </a:extLst>
          </p:cNvPr>
          <p:cNvSpPr/>
          <p:nvPr/>
        </p:nvSpPr>
        <p:spPr>
          <a:xfrm>
            <a:off x="24819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FC1C5-D216-441D-A4A9-2A10FC9AE2E3}"/>
              </a:ext>
            </a:extLst>
          </p:cNvPr>
          <p:cNvSpPr/>
          <p:nvPr/>
        </p:nvSpPr>
        <p:spPr>
          <a:xfrm>
            <a:off x="29391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F2D583-581E-457D-A5BA-162E998206D3}"/>
              </a:ext>
            </a:extLst>
          </p:cNvPr>
          <p:cNvSpPr/>
          <p:nvPr/>
        </p:nvSpPr>
        <p:spPr>
          <a:xfrm>
            <a:off x="33963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B282E4-464D-4328-84D8-C46210A1F487}"/>
              </a:ext>
            </a:extLst>
          </p:cNvPr>
          <p:cNvSpPr/>
          <p:nvPr/>
        </p:nvSpPr>
        <p:spPr>
          <a:xfrm>
            <a:off x="3853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AA665-E764-44EA-9AF2-132A8F427A7B}"/>
              </a:ext>
            </a:extLst>
          </p:cNvPr>
          <p:cNvSpPr/>
          <p:nvPr/>
        </p:nvSpPr>
        <p:spPr>
          <a:xfrm>
            <a:off x="4310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D78D4-3949-46D0-ADDE-767A41D3E166}"/>
              </a:ext>
            </a:extLst>
          </p:cNvPr>
          <p:cNvSpPr/>
          <p:nvPr/>
        </p:nvSpPr>
        <p:spPr>
          <a:xfrm>
            <a:off x="1567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33171-B05B-4A17-A4EC-1A3BD1D66397}"/>
              </a:ext>
            </a:extLst>
          </p:cNvPr>
          <p:cNvSpPr/>
          <p:nvPr/>
        </p:nvSpPr>
        <p:spPr>
          <a:xfrm>
            <a:off x="2024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DC832D-689F-41A4-9426-14927F5F839F}"/>
              </a:ext>
            </a:extLst>
          </p:cNvPr>
          <p:cNvSpPr/>
          <p:nvPr/>
        </p:nvSpPr>
        <p:spPr>
          <a:xfrm>
            <a:off x="24819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D6B1C8-CCCC-425A-8DBF-A68CDD90AD55}"/>
              </a:ext>
            </a:extLst>
          </p:cNvPr>
          <p:cNvSpPr/>
          <p:nvPr/>
        </p:nvSpPr>
        <p:spPr>
          <a:xfrm>
            <a:off x="29391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9E0DCB-81AA-43EF-A1B3-D052AEDE3F5E}"/>
              </a:ext>
            </a:extLst>
          </p:cNvPr>
          <p:cNvSpPr/>
          <p:nvPr/>
        </p:nvSpPr>
        <p:spPr>
          <a:xfrm>
            <a:off x="33963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9262B-109E-4648-BEC9-58184CAD97BA}"/>
              </a:ext>
            </a:extLst>
          </p:cNvPr>
          <p:cNvSpPr/>
          <p:nvPr/>
        </p:nvSpPr>
        <p:spPr>
          <a:xfrm>
            <a:off x="3853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BF979-C87D-428F-AB53-C27A63E59354}"/>
              </a:ext>
            </a:extLst>
          </p:cNvPr>
          <p:cNvSpPr/>
          <p:nvPr/>
        </p:nvSpPr>
        <p:spPr>
          <a:xfrm>
            <a:off x="4310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B498C-74D5-4868-B9EE-21763A23C3FA}"/>
              </a:ext>
            </a:extLst>
          </p:cNvPr>
          <p:cNvSpPr/>
          <p:nvPr/>
        </p:nvSpPr>
        <p:spPr>
          <a:xfrm>
            <a:off x="1567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15250A-087F-4DDC-A353-DC47AF5D1D8A}"/>
              </a:ext>
            </a:extLst>
          </p:cNvPr>
          <p:cNvSpPr/>
          <p:nvPr/>
        </p:nvSpPr>
        <p:spPr>
          <a:xfrm>
            <a:off x="2024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06C8CA-232C-4679-8A75-8A75D270DD97}"/>
              </a:ext>
            </a:extLst>
          </p:cNvPr>
          <p:cNvSpPr/>
          <p:nvPr/>
        </p:nvSpPr>
        <p:spPr>
          <a:xfrm>
            <a:off x="24819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7014B-223A-4E0B-8147-0631E20B10E8}"/>
              </a:ext>
            </a:extLst>
          </p:cNvPr>
          <p:cNvSpPr/>
          <p:nvPr/>
        </p:nvSpPr>
        <p:spPr>
          <a:xfrm>
            <a:off x="29391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FEAF04-3309-460F-9F20-AA72D7C81510}"/>
              </a:ext>
            </a:extLst>
          </p:cNvPr>
          <p:cNvSpPr/>
          <p:nvPr/>
        </p:nvSpPr>
        <p:spPr>
          <a:xfrm>
            <a:off x="33963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2057D5-31A5-4395-9C1A-5034E270C68C}"/>
              </a:ext>
            </a:extLst>
          </p:cNvPr>
          <p:cNvSpPr/>
          <p:nvPr/>
        </p:nvSpPr>
        <p:spPr>
          <a:xfrm>
            <a:off x="3853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0726D5-EF39-4CB0-8C44-910F2620621C}"/>
              </a:ext>
            </a:extLst>
          </p:cNvPr>
          <p:cNvSpPr/>
          <p:nvPr/>
        </p:nvSpPr>
        <p:spPr>
          <a:xfrm>
            <a:off x="4310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97A7B-CA9A-4BC8-BF72-9FEF71D42E73}"/>
              </a:ext>
            </a:extLst>
          </p:cNvPr>
          <p:cNvSpPr/>
          <p:nvPr/>
        </p:nvSpPr>
        <p:spPr>
          <a:xfrm>
            <a:off x="1567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34C7FA-2C78-4579-82BC-9ADE727571FB}"/>
              </a:ext>
            </a:extLst>
          </p:cNvPr>
          <p:cNvSpPr/>
          <p:nvPr/>
        </p:nvSpPr>
        <p:spPr>
          <a:xfrm>
            <a:off x="2024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AB8464-0BFD-4C71-8E21-063E0139B445}"/>
              </a:ext>
            </a:extLst>
          </p:cNvPr>
          <p:cNvSpPr/>
          <p:nvPr/>
        </p:nvSpPr>
        <p:spPr>
          <a:xfrm>
            <a:off x="24819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738D9-49C5-4929-9068-1F29713F391D}"/>
              </a:ext>
            </a:extLst>
          </p:cNvPr>
          <p:cNvSpPr/>
          <p:nvPr/>
        </p:nvSpPr>
        <p:spPr>
          <a:xfrm>
            <a:off x="29391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F349D6-EF80-4528-A945-1686F47B371C}"/>
              </a:ext>
            </a:extLst>
          </p:cNvPr>
          <p:cNvSpPr/>
          <p:nvPr/>
        </p:nvSpPr>
        <p:spPr>
          <a:xfrm>
            <a:off x="33963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D0F3A6-1CEC-4FFB-B035-D60DD857E18A}"/>
              </a:ext>
            </a:extLst>
          </p:cNvPr>
          <p:cNvSpPr/>
          <p:nvPr/>
        </p:nvSpPr>
        <p:spPr>
          <a:xfrm>
            <a:off x="3853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9CE39E-5A24-4589-8222-042CA58F81EA}"/>
              </a:ext>
            </a:extLst>
          </p:cNvPr>
          <p:cNvSpPr/>
          <p:nvPr/>
        </p:nvSpPr>
        <p:spPr>
          <a:xfrm>
            <a:off x="4310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6EEE99-FBF9-4A6F-BF87-BD18FCBFC9AF}"/>
              </a:ext>
            </a:extLst>
          </p:cNvPr>
          <p:cNvSpPr/>
          <p:nvPr/>
        </p:nvSpPr>
        <p:spPr>
          <a:xfrm>
            <a:off x="1567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8C7B1-A301-4E1D-9789-2DF47F924CB3}"/>
              </a:ext>
            </a:extLst>
          </p:cNvPr>
          <p:cNvSpPr/>
          <p:nvPr/>
        </p:nvSpPr>
        <p:spPr>
          <a:xfrm>
            <a:off x="2024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DC7AD2-E67C-452C-AD7C-A9EC479E13C2}"/>
              </a:ext>
            </a:extLst>
          </p:cNvPr>
          <p:cNvSpPr/>
          <p:nvPr/>
        </p:nvSpPr>
        <p:spPr>
          <a:xfrm>
            <a:off x="24819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F3EEAF-732E-4BD7-B712-447B29287F5E}"/>
              </a:ext>
            </a:extLst>
          </p:cNvPr>
          <p:cNvSpPr/>
          <p:nvPr/>
        </p:nvSpPr>
        <p:spPr>
          <a:xfrm>
            <a:off x="29391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772745-E11F-4ACC-956A-84547874F665}"/>
              </a:ext>
            </a:extLst>
          </p:cNvPr>
          <p:cNvSpPr/>
          <p:nvPr/>
        </p:nvSpPr>
        <p:spPr>
          <a:xfrm>
            <a:off x="33963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20D241-B70E-406B-B981-A177E8FB2F41}"/>
              </a:ext>
            </a:extLst>
          </p:cNvPr>
          <p:cNvSpPr/>
          <p:nvPr/>
        </p:nvSpPr>
        <p:spPr>
          <a:xfrm>
            <a:off x="3853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588123-A803-490A-B824-52B1652385D8}"/>
              </a:ext>
            </a:extLst>
          </p:cNvPr>
          <p:cNvSpPr/>
          <p:nvPr/>
        </p:nvSpPr>
        <p:spPr>
          <a:xfrm>
            <a:off x="4310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25DF7F-F403-4A95-8C04-2F5965FAE787}"/>
              </a:ext>
            </a:extLst>
          </p:cNvPr>
          <p:cNvSpPr/>
          <p:nvPr/>
        </p:nvSpPr>
        <p:spPr>
          <a:xfrm>
            <a:off x="1567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61A96B-CF1F-4727-B35F-F9F402B0CDE7}"/>
              </a:ext>
            </a:extLst>
          </p:cNvPr>
          <p:cNvSpPr/>
          <p:nvPr/>
        </p:nvSpPr>
        <p:spPr>
          <a:xfrm>
            <a:off x="2024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154A46-2648-448A-899C-DCCDC6B307F4}"/>
              </a:ext>
            </a:extLst>
          </p:cNvPr>
          <p:cNvSpPr/>
          <p:nvPr/>
        </p:nvSpPr>
        <p:spPr>
          <a:xfrm>
            <a:off x="2481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77EDBF-A388-464D-B3BA-3DEB98B3B348}"/>
              </a:ext>
            </a:extLst>
          </p:cNvPr>
          <p:cNvSpPr/>
          <p:nvPr/>
        </p:nvSpPr>
        <p:spPr>
          <a:xfrm>
            <a:off x="29391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495E8-171C-4823-9621-C243945E2B58}"/>
              </a:ext>
            </a:extLst>
          </p:cNvPr>
          <p:cNvSpPr/>
          <p:nvPr/>
        </p:nvSpPr>
        <p:spPr>
          <a:xfrm>
            <a:off x="33963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E61540-834C-4887-B2BD-7E8A4FA8901F}"/>
              </a:ext>
            </a:extLst>
          </p:cNvPr>
          <p:cNvSpPr/>
          <p:nvPr/>
        </p:nvSpPr>
        <p:spPr>
          <a:xfrm>
            <a:off x="3853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E0BA9-AA1D-46DC-9BB8-23DDE910C1BC}"/>
              </a:ext>
            </a:extLst>
          </p:cNvPr>
          <p:cNvSpPr/>
          <p:nvPr/>
        </p:nvSpPr>
        <p:spPr>
          <a:xfrm>
            <a:off x="4310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71A254-56D2-4BBD-BE3C-EF503E84B8EA}"/>
              </a:ext>
            </a:extLst>
          </p:cNvPr>
          <p:cNvSpPr/>
          <p:nvPr/>
        </p:nvSpPr>
        <p:spPr>
          <a:xfrm>
            <a:off x="1567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D3FBF3-6793-4313-A1B0-52F9F2CAD04E}"/>
              </a:ext>
            </a:extLst>
          </p:cNvPr>
          <p:cNvSpPr/>
          <p:nvPr/>
        </p:nvSpPr>
        <p:spPr>
          <a:xfrm>
            <a:off x="2024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FF4150C-B724-439A-96B4-F9BE8A84983F}"/>
              </a:ext>
            </a:extLst>
          </p:cNvPr>
          <p:cNvSpPr/>
          <p:nvPr/>
        </p:nvSpPr>
        <p:spPr>
          <a:xfrm>
            <a:off x="2481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2513B-45F3-463F-9A15-33593D14D792}"/>
              </a:ext>
            </a:extLst>
          </p:cNvPr>
          <p:cNvSpPr/>
          <p:nvPr/>
        </p:nvSpPr>
        <p:spPr>
          <a:xfrm>
            <a:off x="29391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C3738-386D-426D-951F-1BEB91A9A65F}"/>
              </a:ext>
            </a:extLst>
          </p:cNvPr>
          <p:cNvSpPr/>
          <p:nvPr/>
        </p:nvSpPr>
        <p:spPr>
          <a:xfrm>
            <a:off x="33963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54C203-B1D5-4E2F-8F74-1598973E94FA}"/>
              </a:ext>
            </a:extLst>
          </p:cNvPr>
          <p:cNvSpPr/>
          <p:nvPr/>
        </p:nvSpPr>
        <p:spPr>
          <a:xfrm>
            <a:off x="3853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5DDBB6-CFFA-4FFB-A226-96D86D53DA50}"/>
              </a:ext>
            </a:extLst>
          </p:cNvPr>
          <p:cNvSpPr/>
          <p:nvPr/>
        </p:nvSpPr>
        <p:spPr>
          <a:xfrm>
            <a:off x="4310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769A61-642B-48A8-B1E7-36E53E30BF5F}"/>
              </a:ext>
            </a:extLst>
          </p:cNvPr>
          <p:cNvSpPr/>
          <p:nvPr/>
        </p:nvSpPr>
        <p:spPr>
          <a:xfrm>
            <a:off x="4767943" y="27776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BCB34E-920D-4ED9-A376-B894045619BA}"/>
              </a:ext>
            </a:extLst>
          </p:cNvPr>
          <p:cNvSpPr/>
          <p:nvPr/>
        </p:nvSpPr>
        <p:spPr>
          <a:xfrm>
            <a:off x="4767943" y="3247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6C7150-9E8F-40B3-ACEB-B68B913CAB52}"/>
              </a:ext>
            </a:extLst>
          </p:cNvPr>
          <p:cNvSpPr/>
          <p:nvPr/>
        </p:nvSpPr>
        <p:spPr>
          <a:xfrm>
            <a:off x="4767943" y="3717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D5A66-2D3E-4F28-B7C8-286BE6E6D6F8}"/>
              </a:ext>
            </a:extLst>
          </p:cNvPr>
          <p:cNvSpPr/>
          <p:nvPr/>
        </p:nvSpPr>
        <p:spPr>
          <a:xfrm>
            <a:off x="4767943" y="4187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3538F6-9FA9-40FD-A833-DBB3F42DF7D4}"/>
              </a:ext>
            </a:extLst>
          </p:cNvPr>
          <p:cNvSpPr/>
          <p:nvPr/>
        </p:nvSpPr>
        <p:spPr>
          <a:xfrm>
            <a:off x="4767943" y="4644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09DD9-D190-466E-B7F1-4EDF75B75504}"/>
              </a:ext>
            </a:extLst>
          </p:cNvPr>
          <p:cNvSpPr/>
          <p:nvPr/>
        </p:nvSpPr>
        <p:spPr>
          <a:xfrm>
            <a:off x="4767943" y="5114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685C4B-D6E6-4EE6-9CBA-9EE6F179EE43}"/>
              </a:ext>
            </a:extLst>
          </p:cNvPr>
          <p:cNvSpPr/>
          <p:nvPr/>
        </p:nvSpPr>
        <p:spPr>
          <a:xfrm>
            <a:off x="4767943" y="5584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957F93-2C87-4BB0-8463-12177BDDDB5B}"/>
              </a:ext>
            </a:extLst>
          </p:cNvPr>
          <p:cNvSpPr/>
          <p:nvPr/>
        </p:nvSpPr>
        <p:spPr>
          <a:xfrm>
            <a:off x="4767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AB56-3FBF-4DE1-BEEB-A4E24A20F960}"/>
              </a:ext>
            </a:extLst>
          </p:cNvPr>
          <p:cNvSpPr/>
          <p:nvPr/>
        </p:nvSpPr>
        <p:spPr>
          <a:xfrm>
            <a:off x="4767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19B0DE-39F5-4538-95A1-712FC87CEDD1}"/>
              </a:ext>
            </a:extLst>
          </p:cNvPr>
          <p:cNvSpPr/>
          <p:nvPr/>
        </p:nvSpPr>
        <p:spPr>
          <a:xfrm>
            <a:off x="1110343" y="2790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15A711-191A-4FAF-96CC-778534B0D9C9}"/>
              </a:ext>
            </a:extLst>
          </p:cNvPr>
          <p:cNvSpPr/>
          <p:nvPr/>
        </p:nvSpPr>
        <p:spPr>
          <a:xfrm>
            <a:off x="1110343" y="3260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F79142-9EDB-4724-A469-044B601B23D1}"/>
              </a:ext>
            </a:extLst>
          </p:cNvPr>
          <p:cNvSpPr/>
          <p:nvPr/>
        </p:nvSpPr>
        <p:spPr>
          <a:xfrm>
            <a:off x="1110343" y="3730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90CD20-24A9-401B-AE08-BAE64B4D7DCC}"/>
              </a:ext>
            </a:extLst>
          </p:cNvPr>
          <p:cNvSpPr/>
          <p:nvPr/>
        </p:nvSpPr>
        <p:spPr>
          <a:xfrm>
            <a:off x="1110343" y="4200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E164BD-06FA-45E2-8816-0AB1E2AD7E04}"/>
              </a:ext>
            </a:extLst>
          </p:cNvPr>
          <p:cNvSpPr/>
          <p:nvPr/>
        </p:nvSpPr>
        <p:spPr>
          <a:xfrm>
            <a:off x="1110343" y="4657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AE0A6D-C100-4B96-8110-2C597D46632E}"/>
              </a:ext>
            </a:extLst>
          </p:cNvPr>
          <p:cNvSpPr/>
          <p:nvPr/>
        </p:nvSpPr>
        <p:spPr>
          <a:xfrm>
            <a:off x="1110343" y="5127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A50D0F-0FCB-4097-A3B8-8C14D086ED35}"/>
              </a:ext>
            </a:extLst>
          </p:cNvPr>
          <p:cNvSpPr/>
          <p:nvPr/>
        </p:nvSpPr>
        <p:spPr>
          <a:xfrm>
            <a:off x="1110343" y="5597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E18A1D0-F4C3-429D-8FEE-39FC038181AB}"/>
              </a:ext>
            </a:extLst>
          </p:cNvPr>
          <p:cNvSpPr/>
          <p:nvPr/>
        </p:nvSpPr>
        <p:spPr>
          <a:xfrm>
            <a:off x="1110343" y="2320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8842774-BCED-4053-A8DE-06E7AFFBECA2}"/>
              </a:ext>
            </a:extLst>
          </p:cNvPr>
          <p:cNvSpPr/>
          <p:nvPr/>
        </p:nvSpPr>
        <p:spPr>
          <a:xfrm>
            <a:off x="1110343" y="6054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FDF83-3DB2-4CDF-B7AB-8B4DE093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1" y="2530022"/>
            <a:ext cx="5830386" cy="1108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E968CE-AEC3-4450-ACF6-316A806874FB}"/>
              </a:ext>
            </a:extLst>
          </p:cNvPr>
          <p:cNvSpPr/>
          <p:nvPr/>
        </p:nvSpPr>
        <p:spPr>
          <a:xfrm>
            <a:off x="5711581" y="3855624"/>
            <a:ext cx="3031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(N + P - F) / stride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(7 + 2 - 3) / 1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7</a:t>
            </a:r>
            <a:endParaRPr lang="ko-KR" altLang="en-US" sz="2200" dirty="0"/>
          </a:p>
        </p:txBody>
      </p:sp>
      <p:sp>
        <p:nvSpPr>
          <p:cNvPr id="90" name="텍스트 상자 6">
            <a:extLst>
              <a:ext uri="{FF2B5EF4-FFF2-40B4-BE49-F238E27FC236}">
                <a16:creationId xmlns:a16="http://schemas.microsoft.com/office/drawing/2014/main" id="{9F8C82AC-B94B-412B-B948-F683A8F79D38}"/>
              </a:ext>
            </a:extLst>
          </p:cNvPr>
          <p:cNvSpPr txBox="1"/>
          <p:nvPr/>
        </p:nvSpPr>
        <p:spPr>
          <a:xfrm>
            <a:off x="8742667" y="4187372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Input size = Output size</a:t>
            </a:r>
          </a:p>
        </p:txBody>
      </p:sp>
    </p:spTree>
    <p:extLst>
      <p:ext uri="{BB962C8B-B14F-4D97-AF65-F5344CB8AC3E}">
        <p14:creationId xmlns:p14="http://schemas.microsoft.com/office/powerpoint/2010/main" val="2417098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0463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데이터 테두리에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zero-padding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더해 크기 손실 방지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43439-0FDC-4FC8-8AAD-B4ED0B30F61C}"/>
              </a:ext>
            </a:extLst>
          </p:cNvPr>
          <p:cNvSpPr/>
          <p:nvPr/>
        </p:nvSpPr>
        <p:spPr>
          <a:xfrm>
            <a:off x="1567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25F775-C454-41A9-BA43-9C090412B007}"/>
              </a:ext>
            </a:extLst>
          </p:cNvPr>
          <p:cNvSpPr/>
          <p:nvPr/>
        </p:nvSpPr>
        <p:spPr>
          <a:xfrm>
            <a:off x="2024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388B2-BF9F-4B41-A25E-5B68E6342B91}"/>
              </a:ext>
            </a:extLst>
          </p:cNvPr>
          <p:cNvSpPr/>
          <p:nvPr/>
        </p:nvSpPr>
        <p:spPr>
          <a:xfrm>
            <a:off x="24819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0AA96-6CF4-4D27-AF56-24B8B9DA58F5}"/>
              </a:ext>
            </a:extLst>
          </p:cNvPr>
          <p:cNvSpPr/>
          <p:nvPr/>
        </p:nvSpPr>
        <p:spPr>
          <a:xfrm>
            <a:off x="29391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41DF3-22D6-49F2-B3FD-3E435897EAC9}"/>
              </a:ext>
            </a:extLst>
          </p:cNvPr>
          <p:cNvSpPr/>
          <p:nvPr/>
        </p:nvSpPr>
        <p:spPr>
          <a:xfrm>
            <a:off x="33963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7CB2C-9246-49DC-BE52-AF323CF04ED8}"/>
              </a:ext>
            </a:extLst>
          </p:cNvPr>
          <p:cNvSpPr/>
          <p:nvPr/>
        </p:nvSpPr>
        <p:spPr>
          <a:xfrm>
            <a:off x="3853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E63E9-1796-436B-B7C1-1E054DF4D928}"/>
              </a:ext>
            </a:extLst>
          </p:cNvPr>
          <p:cNvSpPr/>
          <p:nvPr/>
        </p:nvSpPr>
        <p:spPr>
          <a:xfrm>
            <a:off x="4310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D11C1-E0A7-4767-ACDE-FEFF61A2B4C1}"/>
              </a:ext>
            </a:extLst>
          </p:cNvPr>
          <p:cNvSpPr/>
          <p:nvPr/>
        </p:nvSpPr>
        <p:spPr>
          <a:xfrm>
            <a:off x="1567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DC5559-81E2-4103-907D-013FD64228AA}"/>
              </a:ext>
            </a:extLst>
          </p:cNvPr>
          <p:cNvSpPr/>
          <p:nvPr/>
        </p:nvSpPr>
        <p:spPr>
          <a:xfrm>
            <a:off x="2024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97F5D-76A5-40C0-91EF-B5F98AB50617}"/>
              </a:ext>
            </a:extLst>
          </p:cNvPr>
          <p:cNvSpPr/>
          <p:nvPr/>
        </p:nvSpPr>
        <p:spPr>
          <a:xfrm>
            <a:off x="24819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074571-F5B7-4A49-BA00-3F9F930D031D}"/>
              </a:ext>
            </a:extLst>
          </p:cNvPr>
          <p:cNvSpPr/>
          <p:nvPr/>
        </p:nvSpPr>
        <p:spPr>
          <a:xfrm>
            <a:off x="29518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CE5DB-84C5-46B9-8AA6-00E9F5B77F3F}"/>
              </a:ext>
            </a:extLst>
          </p:cNvPr>
          <p:cNvSpPr/>
          <p:nvPr/>
        </p:nvSpPr>
        <p:spPr>
          <a:xfrm>
            <a:off x="33963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7F78F0-8A7D-402E-963D-DD51B9A1C73E}"/>
              </a:ext>
            </a:extLst>
          </p:cNvPr>
          <p:cNvSpPr/>
          <p:nvPr/>
        </p:nvSpPr>
        <p:spPr>
          <a:xfrm>
            <a:off x="3853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B3B81-6B33-4AD8-B4A2-F1F43724D9CB}"/>
              </a:ext>
            </a:extLst>
          </p:cNvPr>
          <p:cNvSpPr/>
          <p:nvPr/>
        </p:nvSpPr>
        <p:spPr>
          <a:xfrm>
            <a:off x="4310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E5EBB-F7CE-4888-AC84-B4A3FA3B09FD}"/>
              </a:ext>
            </a:extLst>
          </p:cNvPr>
          <p:cNvSpPr/>
          <p:nvPr/>
        </p:nvSpPr>
        <p:spPr>
          <a:xfrm>
            <a:off x="1567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02190-9815-4272-9346-8EB8C6A020D2}"/>
              </a:ext>
            </a:extLst>
          </p:cNvPr>
          <p:cNvSpPr/>
          <p:nvPr/>
        </p:nvSpPr>
        <p:spPr>
          <a:xfrm>
            <a:off x="2024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FCBC1-917C-41BB-B214-B49BA9EDAD7B}"/>
              </a:ext>
            </a:extLst>
          </p:cNvPr>
          <p:cNvSpPr/>
          <p:nvPr/>
        </p:nvSpPr>
        <p:spPr>
          <a:xfrm>
            <a:off x="24819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FC1C5-D216-441D-A4A9-2A10FC9AE2E3}"/>
              </a:ext>
            </a:extLst>
          </p:cNvPr>
          <p:cNvSpPr/>
          <p:nvPr/>
        </p:nvSpPr>
        <p:spPr>
          <a:xfrm>
            <a:off x="29391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F2D583-581E-457D-A5BA-162E998206D3}"/>
              </a:ext>
            </a:extLst>
          </p:cNvPr>
          <p:cNvSpPr/>
          <p:nvPr/>
        </p:nvSpPr>
        <p:spPr>
          <a:xfrm>
            <a:off x="33963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B282E4-464D-4328-84D8-C46210A1F487}"/>
              </a:ext>
            </a:extLst>
          </p:cNvPr>
          <p:cNvSpPr/>
          <p:nvPr/>
        </p:nvSpPr>
        <p:spPr>
          <a:xfrm>
            <a:off x="3853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AA665-E764-44EA-9AF2-132A8F427A7B}"/>
              </a:ext>
            </a:extLst>
          </p:cNvPr>
          <p:cNvSpPr/>
          <p:nvPr/>
        </p:nvSpPr>
        <p:spPr>
          <a:xfrm>
            <a:off x="4310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D78D4-3949-46D0-ADDE-767A41D3E166}"/>
              </a:ext>
            </a:extLst>
          </p:cNvPr>
          <p:cNvSpPr/>
          <p:nvPr/>
        </p:nvSpPr>
        <p:spPr>
          <a:xfrm>
            <a:off x="1567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33171-B05B-4A17-A4EC-1A3BD1D66397}"/>
              </a:ext>
            </a:extLst>
          </p:cNvPr>
          <p:cNvSpPr/>
          <p:nvPr/>
        </p:nvSpPr>
        <p:spPr>
          <a:xfrm>
            <a:off x="2024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DC832D-689F-41A4-9426-14927F5F839F}"/>
              </a:ext>
            </a:extLst>
          </p:cNvPr>
          <p:cNvSpPr/>
          <p:nvPr/>
        </p:nvSpPr>
        <p:spPr>
          <a:xfrm>
            <a:off x="24819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D6B1C8-CCCC-425A-8DBF-A68CDD90AD55}"/>
              </a:ext>
            </a:extLst>
          </p:cNvPr>
          <p:cNvSpPr/>
          <p:nvPr/>
        </p:nvSpPr>
        <p:spPr>
          <a:xfrm>
            <a:off x="29391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9E0DCB-81AA-43EF-A1B3-D052AEDE3F5E}"/>
              </a:ext>
            </a:extLst>
          </p:cNvPr>
          <p:cNvSpPr/>
          <p:nvPr/>
        </p:nvSpPr>
        <p:spPr>
          <a:xfrm>
            <a:off x="33963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9262B-109E-4648-BEC9-58184CAD97BA}"/>
              </a:ext>
            </a:extLst>
          </p:cNvPr>
          <p:cNvSpPr/>
          <p:nvPr/>
        </p:nvSpPr>
        <p:spPr>
          <a:xfrm>
            <a:off x="3853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BF979-C87D-428F-AB53-C27A63E59354}"/>
              </a:ext>
            </a:extLst>
          </p:cNvPr>
          <p:cNvSpPr/>
          <p:nvPr/>
        </p:nvSpPr>
        <p:spPr>
          <a:xfrm>
            <a:off x="4310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B498C-74D5-4868-B9EE-21763A23C3FA}"/>
              </a:ext>
            </a:extLst>
          </p:cNvPr>
          <p:cNvSpPr/>
          <p:nvPr/>
        </p:nvSpPr>
        <p:spPr>
          <a:xfrm>
            <a:off x="1567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15250A-087F-4DDC-A353-DC47AF5D1D8A}"/>
              </a:ext>
            </a:extLst>
          </p:cNvPr>
          <p:cNvSpPr/>
          <p:nvPr/>
        </p:nvSpPr>
        <p:spPr>
          <a:xfrm>
            <a:off x="2024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06C8CA-232C-4679-8A75-8A75D270DD97}"/>
              </a:ext>
            </a:extLst>
          </p:cNvPr>
          <p:cNvSpPr/>
          <p:nvPr/>
        </p:nvSpPr>
        <p:spPr>
          <a:xfrm>
            <a:off x="24819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7014B-223A-4E0B-8147-0631E20B10E8}"/>
              </a:ext>
            </a:extLst>
          </p:cNvPr>
          <p:cNvSpPr/>
          <p:nvPr/>
        </p:nvSpPr>
        <p:spPr>
          <a:xfrm>
            <a:off x="29391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FEAF04-3309-460F-9F20-AA72D7C81510}"/>
              </a:ext>
            </a:extLst>
          </p:cNvPr>
          <p:cNvSpPr/>
          <p:nvPr/>
        </p:nvSpPr>
        <p:spPr>
          <a:xfrm>
            <a:off x="33963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2057D5-31A5-4395-9C1A-5034E270C68C}"/>
              </a:ext>
            </a:extLst>
          </p:cNvPr>
          <p:cNvSpPr/>
          <p:nvPr/>
        </p:nvSpPr>
        <p:spPr>
          <a:xfrm>
            <a:off x="3853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0726D5-EF39-4CB0-8C44-910F2620621C}"/>
              </a:ext>
            </a:extLst>
          </p:cNvPr>
          <p:cNvSpPr/>
          <p:nvPr/>
        </p:nvSpPr>
        <p:spPr>
          <a:xfrm>
            <a:off x="4310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97A7B-CA9A-4BC8-BF72-9FEF71D42E73}"/>
              </a:ext>
            </a:extLst>
          </p:cNvPr>
          <p:cNvSpPr/>
          <p:nvPr/>
        </p:nvSpPr>
        <p:spPr>
          <a:xfrm>
            <a:off x="1567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34C7FA-2C78-4579-82BC-9ADE727571FB}"/>
              </a:ext>
            </a:extLst>
          </p:cNvPr>
          <p:cNvSpPr/>
          <p:nvPr/>
        </p:nvSpPr>
        <p:spPr>
          <a:xfrm>
            <a:off x="2024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AB8464-0BFD-4C71-8E21-063E0139B445}"/>
              </a:ext>
            </a:extLst>
          </p:cNvPr>
          <p:cNvSpPr/>
          <p:nvPr/>
        </p:nvSpPr>
        <p:spPr>
          <a:xfrm>
            <a:off x="24819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738D9-49C5-4929-9068-1F29713F391D}"/>
              </a:ext>
            </a:extLst>
          </p:cNvPr>
          <p:cNvSpPr/>
          <p:nvPr/>
        </p:nvSpPr>
        <p:spPr>
          <a:xfrm>
            <a:off x="29391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F349D6-EF80-4528-A945-1686F47B371C}"/>
              </a:ext>
            </a:extLst>
          </p:cNvPr>
          <p:cNvSpPr/>
          <p:nvPr/>
        </p:nvSpPr>
        <p:spPr>
          <a:xfrm>
            <a:off x="33963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D0F3A6-1CEC-4FFB-B035-D60DD857E18A}"/>
              </a:ext>
            </a:extLst>
          </p:cNvPr>
          <p:cNvSpPr/>
          <p:nvPr/>
        </p:nvSpPr>
        <p:spPr>
          <a:xfrm>
            <a:off x="3853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9CE39E-5A24-4589-8222-042CA58F81EA}"/>
              </a:ext>
            </a:extLst>
          </p:cNvPr>
          <p:cNvSpPr/>
          <p:nvPr/>
        </p:nvSpPr>
        <p:spPr>
          <a:xfrm>
            <a:off x="4310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6EEE99-FBF9-4A6F-BF87-BD18FCBFC9AF}"/>
              </a:ext>
            </a:extLst>
          </p:cNvPr>
          <p:cNvSpPr/>
          <p:nvPr/>
        </p:nvSpPr>
        <p:spPr>
          <a:xfrm>
            <a:off x="1567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8C7B1-A301-4E1D-9789-2DF47F924CB3}"/>
              </a:ext>
            </a:extLst>
          </p:cNvPr>
          <p:cNvSpPr/>
          <p:nvPr/>
        </p:nvSpPr>
        <p:spPr>
          <a:xfrm>
            <a:off x="2024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DC7AD2-E67C-452C-AD7C-A9EC479E13C2}"/>
              </a:ext>
            </a:extLst>
          </p:cNvPr>
          <p:cNvSpPr/>
          <p:nvPr/>
        </p:nvSpPr>
        <p:spPr>
          <a:xfrm>
            <a:off x="24819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F3EEAF-732E-4BD7-B712-447B29287F5E}"/>
              </a:ext>
            </a:extLst>
          </p:cNvPr>
          <p:cNvSpPr/>
          <p:nvPr/>
        </p:nvSpPr>
        <p:spPr>
          <a:xfrm>
            <a:off x="29391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772745-E11F-4ACC-956A-84547874F665}"/>
              </a:ext>
            </a:extLst>
          </p:cNvPr>
          <p:cNvSpPr/>
          <p:nvPr/>
        </p:nvSpPr>
        <p:spPr>
          <a:xfrm>
            <a:off x="33963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20D241-B70E-406B-B981-A177E8FB2F41}"/>
              </a:ext>
            </a:extLst>
          </p:cNvPr>
          <p:cNvSpPr/>
          <p:nvPr/>
        </p:nvSpPr>
        <p:spPr>
          <a:xfrm>
            <a:off x="3853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588123-A803-490A-B824-52B1652385D8}"/>
              </a:ext>
            </a:extLst>
          </p:cNvPr>
          <p:cNvSpPr/>
          <p:nvPr/>
        </p:nvSpPr>
        <p:spPr>
          <a:xfrm>
            <a:off x="4310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25DF7F-F403-4A95-8C04-2F5965FAE787}"/>
              </a:ext>
            </a:extLst>
          </p:cNvPr>
          <p:cNvSpPr/>
          <p:nvPr/>
        </p:nvSpPr>
        <p:spPr>
          <a:xfrm>
            <a:off x="1567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61A96B-CF1F-4727-B35F-F9F402B0CDE7}"/>
              </a:ext>
            </a:extLst>
          </p:cNvPr>
          <p:cNvSpPr/>
          <p:nvPr/>
        </p:nvSpPr>
        <p:spPr>
          <a:xfrm>
            <a:off x="2024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154A46-2648-448A-899C-DCCDC6B307F4}"/>
              </a:ext>
            </a:extLst>
          </p:cNvPr>
          <p:cNvSpPr/>
          <p:nvPr/>
        </p:nvSpPr>
        <p:spPr>
          <a:xfrm>
            <a:off x="2481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77EDBF-A388-464D-B3BA-3DEB98B3B348}"/>
              </a:ext>
            </a:extLst>
          </p:cNvPr>
          <p:cNvSpPr/>
          <p:nvPr/>
        </p:nvSpPr>
        <p:spPr>
          <a:xfrm>
            <a:off x="29391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495E8-171C-4823-9621-C243945E2B58}"/>
              </a:ext>
            </a:extLst>
          </p:cNvPr>
          <p:cNvSpPr/>
          <p:nvPr/>
        </p:nvSpPr>
        <p:spPr>
          <a:xfrm>
            <a:off x="33963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E61540-834C-4887-B2BD-7E8A4FA8901F}"/>
              </a:ext>
            </a:extLst>
          </p:cNvPr>
          <p:cNvSpPr/>
          <p:nvPr/>
        </p:nvSpPr>
        <p:spPr>
          <a:xfrm>
            <a:off x="3853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E0BA9-AA1D-46DC-9BB8-23DDE910C1BC}"/>
              </a:ext>
            </a:extLst>
          </p:cNvPr>
          <p:cNvSpPr/>
          <p:nvPr/>
        </p:nvSpPr>
        <p:spPr>
          <a:xfrm>
            <a:off x="4310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71A254-56D2-4BBD-BE3C-EF503E84B8EA}"/>
              </a:ext>
            </a:extLst>
          </p:cNvPr>
          <p:cNvSpPr/>
          <p:nvPr/>
        </p:nvSpPr>
        <p:spPr>
          <a:xfrm>
            <a:off x="1567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D3FBF3-6793-4313-A1B0-52F9F2CAD04E}"/>
              </a:ext>
            </a:extLst>
          </p:cNvPr>
          <p:cNvSpPr/>
          <p:nvPr/>
        </p:nvSpPr>
        <p:spPr>
          <a:xfrm>
            <a:off x="2024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FF4150C-B724-439A-96B4-F9BE8A84983F}"/>
              </a:ext>
            </a:extLst>
          </p:cNvPr>
          <p:cNvSpPr/>
          <p:nvPr/>
        </p:nvSpPr>
        <p:spPr>
          <a:xfrm>
            <a:off x="2481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2513B-45F3-463F-9A15-33593D14D792}"/>
              </a:ext>
            </a:extLst>
          </p:cNvPr>
          <p:cNvSpPr/>
          <p:nvPr/>
        </p:nvSpPr>
        <p:spPr>
          <a:xfrm>
            <a:off x="29391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C3738-386D-426D-951F-1BEB91A9A65F}"/>
              </a:ext>
            </a:extLst>
          </p:cNvPr>
          <p:cNvSpPr/>
          <p:nvPr/>
        </p:nvSpPr>
        <p:spPr>
          <a:xfrm>
            <a:off x="33963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54C203-B1D5-4E2F-8F74-1598973E94FA}"/>
              </a:ext>
            </a:extLst>
          </p:cNvPr>
          <p:cNvSpPr/>
          <p:nvPr/>
        </p:nvSpPr>
        <p:spPr>
          <a:xfrm>
            <a:off x="3853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5DDBB6-CFFA-4FFB-A226-96D86D53DA50}"/>
              </a:ext>
            </a:extLst>
          </p:cNvPr>
          <p:cNvSpPr/>
          <p:nvPr/>
        </p:nvSpPr>
        <p:spPr>
          <a:xfrm>
            <a:off x="4310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769A61-642B-48A8-B1E7-36E53E30BF5F}"/>
              </a:ext>
            </a:extLst>
          </p:cNvPr>
          <p:cNvSpPr/>
          <p:nvPr/>
        </p:nvSpPr>
        <p:spPr>
          <a:xfrm>
            <a:off x="4767943" y="27776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BCB34E-920D-4ED9-A376-B894045619BA}"/>
              </a:ext>
            </a:extLst>
          </p:cNvPr>
          <p:cNvSpPr/>
          <p:nvPr/>
        </p:nvSpPr>
        <p:spPr>
          <a:xfrm>
            <a:off x="4767943" y="3247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6C7150-9E8F-40B3-ACEB-B68B913CAB52}"/>
              </a:ext>
            </a:extLst>
          </p:cNvPr>
          <p:cNvSpPr/>
          <p:nvPr/>
        </p:nvSpPr>
        <p:spPr>
          <a:xfrm>
            <a:off x="4767943" y="3717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D5A66-2D3E-4F28-B7C8-286BE6E6D6F8}"/>
              </a:ext>
            </a:extLst>
          </p:cNvPr>
          <p:cNvSpPr/>
          <p:nvPr/>
        </p:nvSpPr>
        <p:spPr>
          <a:xfrm>
            <a:off x="4767943" y="4187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3538F6-9FA9-40FD-A833-DBB3F42DF7D4}"/>
              </a:ext>
            </a:extLst>
          </p:cNvPr>
          <p:cNvSpPr/>
          <p:nvPr/>
        </p:nvSpPr>
        <p:spPr>
          <a:xfrm>
            <a:off x="4767943" y="4644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09DD9-D190-466E-B7F1-4EDF75B75504}"/>
              </a:ext>
            </a:extLst>
          </p:cNvPr>
          <p:cNvSpPr/>
          <p:nvPr/>
        </p:nvSpPr>
        <p:spPr>
          <a:xfrm>
            <a:off x="4767943" y="5114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685C4B-D6E6-4EE6-9CBA-9EE6F179EE43}"/>
              </a:ext>
            </a:extLst>
          </p:cNvPr>
          <p:cNvSpPr/>
          <p:nvPr/>
        </p:nvSpPr>
        <p:spPr>
          <a:xfrm>
            <a:off x="4767943" y="5584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957F93-2C87-4BB0-8463-12177BDDDB5B}"/>
              </a:ext>
            </a:extLst>
          </p:cNvPr>
          <p:cNvSpPr/>
          <p:nvPr/>
        </p:nvSpPr>
        <p:spPr>
          <a:xfrm>
            <a:off x="4767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AB56-3FBF-4DE1-BEEB-A4E24A20F960}"/>
              </a:ext>
            </a:extLst>
          </p:cNvPr>
          <p:cNvSpPr/>
          <p:nvPr/>
        </p:nvSpPr>
        <p:spPr>
          <a:xfrm>
            <a:off x="4767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19B0DE-39F5-4538-95A1-712FC87CEDD1}"/>
              </a:ext>
            </a:extLst>
          </p:cNvPr>
          <p:cNvSpPr/>
          <p:nvPr/>
        </p:nvSpPr>
        <p:spPr>
          <a:xfrm>
            <a:off x="1110343" y="2790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15A711-191A-4FAF-96CC-778534B0D9C9}"/>
              </a:ext>
            </a:extLst>
          </p:cNvPr>
          <p:cNvSpPr/>
          <p:nvPr/>
        </p:nvSpPr>
        <p:spPr>
          <a:xfrm>
            <a:off x="1110343" y="3260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F79142-9EDB-4724-A469-044B601B23D1}"/>
              </a:ext>
            </a:extLst>
          </p:cNvPr>
          <p:cNvSpPr/>
          <p:nvPr/>
        </p:nvSpPr>
        <p:spPr>
          <a:xfrm>
            <a:off x="1110343" y="3730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90CD20-24A9-401B-AE08-BAE64B4D7DCC}"/>
              </a:ext>
            </a:extLst>
          </p:cNvPr>
          <p:cNvSpPr/>
          <p:nvPr/>
        </p:nvSpPr>
        <p:spPr>
          <a:xfrm>
            <a:off x="1110343" y="4200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E164BD-06FA-45E2-8816-0AB1E2AD7E04}"/>
              </a:ext>
            </a:extLst>
          </p:cNvPr>
          <p:cNvSpPr/>
          <p:nvPr/>
        </p:nvSpPr>
        <p:spPr>
          <a:xfrm>
            <a:off x="1110343" y="4657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AE0A6D-C100-4B96-8110-2C597D46632E}"/>
              </a:ext>
            </a:extLst>
          </p:cNvPr>
          <p:cNvSpPr/>
          <p:nvPr/>
        </p:nvSpPr>
        <p:spPr>
          <a:xfrm>
            <a:off x="1110343" y="5127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A50D0F-0FCB-4097-A3B8-8C14D086ED35}"/>
              </a:ext>
            </a:extLst>
          </p:cNvPr>
          <p:cNvSpPr/>
          <p:nvPr/>
        </p:nvSpPr>
        <p:spPr>
          <a:xfrm>
            <a:off x="1110343" y="5597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E18A1D0-F4C3-429D-8FEE-39FC038181AB}"/>
              </a:ext>
            </a:extLst>
          </p:cNvPr>
          <p:cNvSpPr/>
          <p:nvPr/>
        </p:nvSpPr>
        <p:spPr>
          <a:xfrm>
            <a:off x="1110343" y="2320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8842774-BCED-4053-A8DE-06E7AFFBECA2}"/>
              </a:ext>
            </a:extLst>
          </p:cNvPr>
          <p:cNvSpPr/>
          <p:nvPr/>
        </p:nvSpPr>
        <p:spPr>
          <a:xfrm>
            <a:off x="1110343" y="6054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FDF83-3DB2-4CDF-B7AB-8B4DE093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1" y="2530022"/>
            <a:ext cx="5830386" cy="1108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E968CE-AEC3-4450-ACF6-316A806874FB}"/>
              </a:ext>
            </a:extLst>
          </p:cNvPr>
          <p:cNvSpPr/>
          <p:nvPr/>
        </p:nvSpPr>
        <p:spPr>
          <a:xfrm>
            <a:off x="5711581" y="3855624"/>
            <a:ext cx="3031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(N + P - F) / stride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(7 + 2 - 3) / 1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7</a:t>
            </a:r>
            <a:endParaRPr lang="ko-KR" altLang="en-US" sz="2200" dirty="0"/>
          </a:p>
        </p:txBody>
      </p:sp>
      <p:sp>
        <p:nvSpPr>
          <p:cNvPr id="90" name="텍스트 상자 6">
            <a:extLst>
              <a:ext uri="{FF2B5EF4-FFF2-40B4-BE49-F238E27FC236}">
                <a16:creationId xmlns:a16="http://schemas.microsoft.com/office/drawing/2014/main" id="{9F8C82AC-B94B-412B-B948-F683A8F79D38}"/>
              </a:ext>
            </a:extLst>
          </p:cNvPr>
          <p:cNvSpPr txBox="1"/>
          <p:nvPr/>
        </p:nvSpPr>
        <p:spPr>
          <a:xfrm>
            <a:off x="8742667" y="4187372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Input size = Output size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ED444-B942-488D-ABB7-CB5B8DAD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81" y="5101524"/>
            <a:ext cx="4015200" cy="11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4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0463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데이터 테두리에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zero-padding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더해 크기 손실 방지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43439-0FDC-4FC8-8AAD-B4ED0B30F61C}"/>
              </a:ext>
            </a:extLst>
          </p:cNvPr>
          <p:cNvSpPr/>
          <p:nvPr/>
        </p:nvSpPr>
        <p:spPr>
          <a:xfrm>
            <a:off x="1567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25F775-C454-41A9-BA43-9C090412B007}"/>
              </a:ext>
            </a:extLst>
          </p:cNvPr>
          <p:cNvSpPr/>
          <p:nvPr/>
        </p:nvSpPr>
        <p:spPr>
          <a:xfrm>
            <a:off x="2024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388B2-BF9F-4B41-A25E-5B68E6342B91}"/>
              </a:ext>
            </a:extLst>
          </p:cNvPr>
          <p:cNvSpPr/>
          <p:nvPr/>
        </p:nvSpPr>
        <p:spPr>
          <a:xfrm>
            <a:off x="24819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0AA96-6CF4-4D27-AF56-24B8B9DA58F5}"/>
              </a:ext>
            </a:extLst>
          </p:cNvPr>
          <p:cNvSpPr/>
          <p:nvPr/>
        </p:nvSpPr>
        <p:spPr>
          <a:xfrm>
            <a:off x="29391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41DF3-22D6-49F2-B3FD-3E435897EAC9}"/>
              </a:ext>
            </a:extLst>
          </p:cNvPr>
          <p:cNvSpPr/>
          <p:nvPr/>
        </p:nvSpPr>
        <p:spPr>
          <a:xfrm>
            <a:off x="33963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7CB2C-9246-49DC-BE52-AF323CF04ED8}"/>
              </a:ext>
            </a:extLst>
          </p:cNvPr>
          <p:cNvSpPr/>
          <p:nvPr/>
        </p:nvSpPr>
        <p:spPr>
          <a:xfrm>
            <a:off x="3853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E63E9-1796-436B-B7C1-1E054DF4D928}"/>
              </a:ext>
            </a:extLst>
          </p:cNvPr>
          <p:cNvSpPr/>
          <p:nvPr/>
        </p:nvSpPr>
        <p:spPr>
          <a:xfrm>
            <a:off x="4310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D11C1-E0A7-4767-ACDE-FEFF61A2B4C1}"/>
              </a:ext>
            </a:extLst>
          </p:cNvPr>
          <p:cNvSpPr/>
          <p:nvPr/>
        </p:nvSpPr>
        <p:spPr>
          <a:xfrm>
            <a:off x="1567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DC5559-81E2-4103-907D-013FD64228AA}"/>
              </a:ext>
            </a:extLst>
          </p:cNvPr>
          <p:cNvSpPr/>
          <p:nvPr/>
        </p:nvSpPr>
        <p:spPr>
          <a:xfrm>
            <a:off x="2024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97F5D-76A5-40C0-91EF-B5F98AB50617}"/>
              </a:ext>
            </a:extLst>
          </p:cNvPr>
          <p:cNvSpPr/>
          <p:nvPr/>
        </p:nvSpPr>
        <p:spPr>
          <a:xfrm>
            <a:off x="24819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074571-F5B7-4A49-BA00-3F9F930D031D}"/>
              </a:ext>
            </a:extLst>
          </p:cNvPr>
          <p:cNvSpPr/>
          <p:nvPr/>
        </p:nvSpPr>
        <p:spPr>
          <a:xfrm>
            <a:off x="29518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CE5DB-84C5-46B9-8AA6-00E9F5B77F3F}"/>
              </a:ext>
            </a:extLst>
          </p:cNvPr>
          <p:cNvSpPr/>
          <p:nvPr/>
        </p:nvSpPr>
        <p:spPr>
          <a:xfrm>
            <a:off x="33963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7F78F0-8A7D-402E-963D-DD51B9A1C73E}"/>
              </a:ext>
            </a:extLst>
          </p:cNvPr>
          <p:cNvSpPr/>
          <p:nvPr/>
        </p:nvSpPr>
        <p:spPr>
          <a:xfrm>
            <a:off x="3853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B3B81-6B33-4AD8-B4A2-F1F43724D9CB}"/>
              </a:ext>
            </a:extLst>
          </p:cNvPr>
          <p:cNvSpPr/>
          <p:nvPr/>
        </p:nvSpPr>
        <p:spPr>
          <a:xfrm>
            <a:off x="4310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E5EBB-F7CE-4888-AC84-B4A3FA3B09FD}"/>
              </a:ext>
            </a:extLst>
          </p:cNvPr>
          <p:cNvSpPr/>
          <p:nvPr/>
        </p:nvSpPr>
        <p:spPr>
          <a:xfrm>
            <a:off x="1567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02190-9815-4272-9346-8EB8C6A020D2}"/>
              </a:ext>
            </a:extLst>
          </p:cNvPr>
          <p:cNvSpPr/>
          <p:nvPr/>
        </p:nvSpPr>
        <p:spPr>
          <a:xfrm>
            <a:off x="2024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FCBC1-917C-41BB-B214-B49BA9EDAD7B}"/>
              </a:ext>
            </a:extLst>
          </p:cNvPr>
          <p:cNvSpPr/>
          <p:nvPr/>
        </p:nvSpPr>
        <p:spPr>
          <a:xfrm>
            <a:off x="24819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FC1C5-D216-441D-A4A9-2A10FC9AE2E3}"/>
              </a:ext>
            </a:extLst>
          </p:cNvPr>
          <p:cNvSpPr/>
          <p:nvPr/>
        </p:nvSpPr>
        <p:spPr>
          <a:xfrm>
            <a:off x="29391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F2D583-581E-457D-A5BA-162E998206D3}"/>
              </a:ext>
            </a:extLst>
          </p:cNvPr>
          <p:cNvSpPr/>
          <p:nvPr/>
        </p:nvSpPr>
        <p:spPr>
          <a:xfrm>
            <a:off x="33963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B282E4-464D-4328-84D8-C46210A1F487}"/>
              </a:ext>
            </a:extLst>
          </p:cNvPr>
          <p:cNvSpPr/>
          <p:nvPr/>
        </p:nvSpPr>
        <p:spPr>
          <a:xfrm>
            <a:off x="3853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AA665-E764-44EA-9AF2-132A8F427A7B}"/>
              </a:ext>
            </a:extLst>
          </p:cNvPr>
          <p:cNvSpPr/>
          <p:nvPr/>
        </p:nvSpPr>
        <p:spPr>
          <a:xfrm>
            <a:off x="4310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D78D4-3949-46D0-ADDE-767A41D3E166}"/>
              </a:ext>
            </a:extLst>
          </p:cNvPr>
          <p:cNvSpPr/>
          <p:nvPr/>
        </p:nvSpPr>
        <p:spPr>
          <a:xfrm>
            <a:off x="1567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33171-B05B-4A17-A4EC-1A3BD1D66397}"/>
              </a:ext>
            </a:extLst>
          </p:cNvPr>
          <p:cNvSpPr/>
          <p:nvPr/>
        </p:nvSpPr>
        <p:spPr>
          <a:xfrm>
            <a:off x="2024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DC832D-689F-41A4-9426-14927F5F839F}"/>
              </a:ext>
            </a:extLst>
          </p:cNvPr>
          <p:cNvSpPr/>
          <p:nvPr/>
        </p:nvSpPr>
        <p:spPr>
          <a:xfrm>
            <a:off x="24819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D6B1C8-CCCC-425A-8DBF-A68CDD90AD55}"/>
              </a:ext>
            </a:extLst>
          </p:cNvPr>
          <p:cNvSpPr/>
          <p:nvPr/>
        </p:nvSpPr>
        <p:spPr>
          <a:xfrm>
            <a:off x="29391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9E0DCB-81AA-43EF-A1B3-D052AEDE3F5E}"/>
              </a:ext>
            </a:extLst>
          </p:cNvPr>
          <p:cNvSpPr/>
          <p:nvPr/>
        </p:nvSpPr>
        <p:spPr>
          <a:xfrm>
            <a:off x="33963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9262B-109E-4648-BEC9-58184CAD97BA}"/>
              </a:ext>
            </a:extLst>
          </p:cNvPr>
          <p:cNvSpPr/>
          <p:nvPr/>
        </p:nvSpPr>
        <p:spPr>
          <a:xfrm>
            <a:off x="3853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BF979-C87D-428F-AB53-C27A63E59354}"/>
              </a:ext>
            </a:extLst>
          </p:cNvPr>
          <p:cNvSpPr/>
          <p:nvPr/>
        </p:nvSpPr>
        <p:spPr>
          <a:xfrm>
            <a:off x="4310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B498C-74D5-4868-B9EE-21763A23C3FA}"/>
              </a:ext>
            </a:extLst>
          </p:cNvPr>
          <p:cNvSpPr/>
          <p:nvPr/>
        </p:nvSpPr>
        <p:spPr>
          <a:xfrm>
            <a:off x="1567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15250A-087F-4DDC-A353-DC47AF5D1D8A}"/>
              </a:ext>
            </a:extLst>
          </p:cNvPr>
          <p:cNvSpPr/>
          <p:nvPr/>
        </p:nvSpPr>
        <p:spPr>
          <a:xfrm>
            <a:off x="2024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06C8CA-232C-4679-8A75-8A75D270DD97}"/>
              </a:ext>
            </a:extLst>
          </p:cNvPr>
          <p:cNvSpPr/>
          <p:nvPr/>
        </p:nvSpPr>
        <p:spPr>
          <a:xfrm>
            <a:off x="24819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7014B-223A-4E0B-8147-0631E20B10E8}"/>
              </a:ext>
            </a:extLst>
          </p:cNvPr>
          <p:cNvSpPr/>
          <p:nvPr/>
        </p:nvSpPr>
        <p:spPr>
          <a:xfrm>
            <a:off x="29391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FEAF04-3309-460F-9F20-AA72D7C81510}"/>
              </a:ext>
            </a:extLst>
          </p:cNvPr>
          <p:cNvSpPr/>
          <p:nvPr/>
        </p:nvSpPr>
        <p:spPr>
          <a:xfrm>
            <a:off x="33963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2057D5-31A5-4395-9C1A-5034E270C68C}"/>
              </a:ext>
            </a:extLst>
          </p:cNvPr>
          <p:cNvSpPr/>
          <p:nvPr/>
        </p:nvSpPr>
        <p:spPr>
          <a:xfrm>
            <a:off x="3853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0726D5-EF39-4CB0-8C44-910F2620621C}"/>
              </a:ext>
            </a:extLst>
          </p:cNvPr>
          <p:cNvSpPr/>
          <p:nvPr/>
        </p:nvSpPr>
        <p:spPr>
          <a:xfrm>
            <a:off x="4310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97A7B-CA9A-4BC8-BF72-9FEF71D42E73}"/>
              </a:ext>
            </a:extLst>
          </p:cNvPr>
          <p:cNvSpPr/>
          <p:nvPr/>
        </p:nvSpPr>
        <p:spPr>
          <a:xfrm>
            <a:off x="1567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34C7FA-2C78-4579-82BC-9ADE727571FB}"/>
              </a:ext>
            </a:extLst>
          </p:cNvPr>
          <p:cNvSpPr/>
          <p:nvPr/>
        </p:nvSpPr>
        <p:spPr>
          <a:xfrm>
            <a:off x="2024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AB8464-0BFD-4C71-8E21-063E0139B445}"/>
              </a:ext>
            </a:extLst>
          </p:cNvPr>
          <p:cNvSpPr/>
          <p:nvPr/>
        </p:nvSpPr>
        <p:spPr>
          <a:xfrm>
            <a:off x="24819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738D9-49C5-4929-9068-1F29713F391D}"/>
              </a:ext>
            </a:extLst>
          </p:cNvPr>
          <p:cNvSpPr/>
          <p:nvPr/>
        </p:nvSpPr>
        <p:spPr>
          <a:xfrm>
            <a:off x="29391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F349D6-EF80-4528-A945-1686F47B371C}"/>
              </a:ext>
            </a:extLst>
          </p:cNvPr>
          <p:cNvSpPr/>
          <p:nvPr/>
        </p:nvSpPr>
        <p:spPr>
          <a:xfrm>
            <a:off x="33963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D0F3A6-1CEC-4FFB-B035-D60DD857E18A}"/>
              </a:ext>
            </a:extLst>
          </p:cNvPr>
          <p:cNvSpPr/>
          <p:nvPr/>
        </p:nvSpPr>
        <p:spPr>
          <a:xfrm>
            <a:off x="3853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9CE39E-5A24-4589-8222-042CA58F81EA}"/>
              </a:ext>
            </a:extLst>
          </p:cNvPr>
          <p:cNvSpPr/>
          <p:nvPr/>
        </p:nvSpPr>
        <p:spPr>
          <a:xfrm>
            <a:off x="4310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6EEE99-FBF9-4A6F-BF87-BD18FCBFC9AF}"/>
              </a:ext>
            </a:extLst>
          </p:cNvPr>
          <p:cNvSpPr/>
          <p:nvPr/>
        </p:nvSpPr>
        <p:spPr>
          <a:xfrm>
            <a:off x="1567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8C7B1-A301-4E1D-9789-2DF47F924CB3}"/>
              </a:ext>
            </a:extLst>
          </p:cNvPr>
          <p:cNvSpPr/>
          <p:nvPr/>
        </p:nvSpPr>
        <p:spPr>
          <a:xfrm>
            <a:off x="2024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DC7AD2-E67C-452C-AD7C-A9EC479E13C2}"/>
              </a:ext>
            </a:extLst>
          </p:cNvPr>
          <p:cNvSpPr/>
          <p:nvPr/>
        </p:nvSpPr>
        <p:spPr>
          <a:xfrm>
            <a:off x="24819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F3EEAF-732E-4BD7-B712-447B29287F5E}"/>
              </a:ext>
            </a:extLst>
          </p:cNvPr>
          <p:cNvSpPr/>
          <p:nvPr/>
        </p:nvSpPr>
        <p:spPr>
          <a:xfrm>
            <a:off x="29391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772745-E11F-4ACC-956A-84547874F665}"/>
              </a:ext>
            </a:extLst>
          </p:cNvPr>
          <p:cNvSpPr/>
          <p:nvPr/>
        </p:nvSpPr>
        <p:spPr>
          <a:xfrm>
            <a:off x="33963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20D241-B70E-406B-B981-A177E8FB2F41}"/>
              </a:ext>
            </a:extLst>
          </p:cNvPr>
          <p:cNvSpPr/>
          <p:nvPr/>
        </p:nvSpPr>
        <p:spPr>
          <a:xfrm>
            <a:off x="3853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588123-A803-490A-B824-52B1652385D8}"/>
              </a:ext>
            </a:extLst>
          </p:cNvPr>
          <p:cNvSpPr/>
          <p:nvPr/>
        </p:nvSpPr>
        <p:spPr>
          <a:xfrm>
            <a:off x="4310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25DF7F-F403-4A95-8C04-2F5965FAE787}"/>
              </a:ext>
            </a:extLst>
          </p:cNvPr>
          <p:cNvSpPr/>
          <p:nvPr/>
        </p:nvSpPr>
        <p:spPr>
          <a:xfrm>
            <a:off x="1567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61A96B-CF1F-4727-B35F-F9F402B0CDE7}"/>
              </a:ext>
            </a:extLst>
          </p:cNvPr>
          <p:cNvSpPr/>
          <p:nvPr/>
        </p:nvSpPr>
        <p:spPr>
          <a:xfrm>
            <a:off x="2024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154A46-2648-448A-899C-DCCDC6B307F4}"/>
              </a:ext>
            </a:extLst>
          </p:cNvPr>
          <p:cNvSpPr/>
          <p:nvPr/>
        </p:nvSpPr>
        <p:spPr>
          <a:xfrm>
            <a:off x="2481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77EDBF-A388-464D-B3BA-3DEB98B3B348}"/>
              </a:ext>
            </a:extLst>
          </p:cNvPr>
          <p:cNvSpPr/>
          <p:nvPr/>
        </p:nvSpPr>
        <p:spPr>
          <a:xfrm>
            <a:off x="29391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495E8-171C-4823-9621-C243945E2B58}"/>
              </a:ext>
            </a:extLst>
          </p:cNvPr>
          <p:cNvSpPr/>
          <p:nvPr/>
        </p:nvSpPr>
        <p:spPr>
          <a:xfrm>
            <a:off x="33963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E61540-834C-4887-B2BD-7E8A4FA8901F}"/>
              </a:ext>
            </a:extLst>
          </p:cNvPr>
          <p:cNvSpPr/>
          <p:nvPr/>
        </p:nvSpPr>
        <p:spPr>
          <a:xfrm>
            <a:off x="3853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E0BA9-AA1D-46DC-9BB8-23DDE910C1BC}"/>
              </a:ext>
            </a:extLst>
          </p:cNvPr>
          <p:cNvSpPr/>
          <p:nvPr/>
        </p:nvSpPr>
        <p:spPr>
          <a:xfrm>
            <a:off x="4310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71A254-56D2-4BBD-BE3C-EF503E84B8EA}"/>
              </a:ext>
            </a:extLst>
          </p:cNvPr>
          <p:cNvSpPr/>
          <p:nvPr/>
        </p:nvSpPr>
        <p:spPr>
          <a:xfrm>
            <a:off x="1567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D3FBF3-6793-4313-A1B0-52F9F2CAD04E}"/>
              </a:ext>
            </a:extLst>
          </p:cNvPr>
          <p:cNvSpPr/>
          <p:nvPr/>
        </p:nvSpPr>
        <p:spPr>
          <a:xfrm>
            <a:off x="2024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FF4150C-B724-439A-96B4-F9BE8A84983F}"/>
              </a:ext>
            </a:extLst>
          </p:cNvPr>
          <p:cNvSpPr/>
          <p:nvPr/>
        </p:nvSpPr>
        <p:spPr>
          <a:xfrm>
            <a:off x="2481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2513B-45F3-463F-9A15-33593D14D792}"/>
              </a:ext>
            </a:extLst>
          </p:cNvPr>
          <p:cNvSpPr/>
          <p:nvPr/>
        </p:nvSpPr>
        <p:spPr>
          <a:xfrm>
            <a:off x="29391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C3738-386D-426D-951F-1BEB91A9A65F}"/>
              </a:ext>
            </a:extLst>
          </p:cNvPr>
          <p:cNvSpPr/>
          <p:nvPr/>
        </p:nvSpPr>
        <p:spPr>
          <a:xfrm>
            <a:off x="33963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54C203-B1D5-4E2F-8F74-1598973E94FA}"/>
              </a:ext>
            </a:extLst>
          </p:cNvPr>
          <p:cNvSpPr/>
          <p:nvPr/>
        </p:nvSpPr>
        <p:spPr>
          <a:xfrm>
            <a:off x="3853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5DDBB6-CFFA-4FFB-A226-96D86D53DA50}"/>
              </a:ext>
            </a:extLst>
          </p:cNvPr>
          <p:cNvSpPr/>
          <p:nvPr/>
        </p:nvSpPr>
        <p:spPr>
          <a:xfrm>
            <a:off x="4310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769A61-642B-48A8-B1E7-36E53E30BF5F}"/>
              </a:ext>
            </a:extLst>
          </p:cNvPr>
          <p:cNvSpPr/>
          <p:nvPr/>
        </p:nvSpPr>
        <p:spPr>
          <a:xfrm>
            <a:off x="4767943" y="27776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BCB34E-920D-4ED9-A376-B894045619BA}"/>
              </a:ext>
            </a:extLst>
          </p:cNvPr>
          <p:cNvSpPr/>
          <p:nvPr/>
        </p:nvSpPr>
        <p:spPr>
          <a:xfrm>
            <a:off x="4767943" y="3247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6C7150-9E8F-40B3-ACEB-B68B913CAB52}"/>
              </a:ext>
            </a:extLst>
          </p:cNvPr>
          <p:cNvSpPr/>
          <p:nvPr/>
        </p:nvSpPr>
        <p:spPr>
          <a:xfrm>
            <a:off x="4767943" y="3717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D5A66-2D3E-4F28-B7C8-286BE6E6D6F8}"/>
              </a:ext>
            </a:extLst>
          </p:cNvPr>
          <p:cNvSpPr/>
          <p:nvPr/>
        </p:nvSpPr>
        <p:spPr>
          <a:xfrm>
            <a:off x="4767943" y="4187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3538F6-9FA9-40FD-A833-DBB3F42DF7D4}"/>
              </a:ext>
            </a:extLst>
          </p:cNvPr>
          <p:cNvSpPr/>
          <p:nvPr/>
        </p:nvSpPr>
        <p:spPr>
          <a:xfrm>
            <a:off x="4767943" y="4644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09DD9-D190-466E-B7F1-4EDF75B75504}"/>
              </a:ext>
            </a:extLst>
          </p:cNvPr>
          <p:cNvSpPr/>
          <p:nvPr/>
        </p:nvSpPr>
        <p:spPr>
          <a:xfrm>
            <a:off x="4767943" y="5114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685C4B-D6E6-4EE6-9CBA-9EE6F179EE43}"/>
              </a:ext>
            </a:extLst>
          </p:cNvPr>
          <p:cNvSpPr/>
          <p:nvPr/>
        </p:nvSpPr>
        <p:spPr>
          <a:xfrm>
            <a:off x="4767943" y="5584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957F93-2C87-4BB0-8463-12177BDDDB5B}"/>
              </a:ext>
            </a:extLst>
          </p:cNvPr>
          <p:cNvSpPr/>
          <p:nvPr/>
        </p:nvSpPr>
        <p:spPr>
          <a:xfrm>
            <a:off x="4767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AB56-3FBF-4DE1-BEEB-A4E24A20F960}"/>
              </a:ext>
            </a:extLst>
          </p:cNvPr>
          <p:cNvSpPr/>
          <p:nvPr/>
        </p:nvSpPr>
        <p:spPr>
          <a:xfrm>
            <a:off x="4767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19B0DE-39F5-4538-95A1-712FC87CEDD1}"/>
              </a:ext>
            </a:extLst>
          </p:cNvPr>
          <p:cNvSpPr/>
          <p:nvPr/>
        </p:nvSpPr>
        <p:spPr>
          <a:xfrm>
            <a:off x="1110343" y="2790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15A711-191A-4FAF-96CC-778534B0D9C9}"/>
              </a:ext>
            </a:extLst>
          </p:cNvPr>
          <p:cNvSpPr/>
          <p:nvPr/>
        </p:nvSpPr>
        <p:spPr>
          <a:xfrm>
            <a:off x="1110343" y="3260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F79142-9EDB-4724-A469-044B601B23D1}"/>
              </a:ext>
            </a:extLst>
          </p:cNvPr>
          <p:cNvSpPr/>
          <p:nvPr/>
        </p:nvSpPr>
        <p:spPr>
          <a:xfrm>
            <a:off x="1110343" y="3730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90CD20-24A9-401B-AE08-BAE64B4D7DCC}"/>
              </a:ext>
            </a:extLst>
          </p:cNvPr>
          <p:cNvSpPr/>
          <p:nvPr/>
        </p:nvSpPr>
        <p:spPr>
          <a:xfrm>
            <a:off x="1110343" y="4200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E164BD-06FA-45E2-8816-0AB1E2AD7E04}"/>
              </a:ext>
            </a:extLst>
          </p:cNvPr>
          <p:cNvSpPr/>
          <p:nvPr/>
        </p:nvSpPr>
        <p:spPr>
          <a:xfrm>
            <a:off x="1110343" y="4657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AE0A6D-C100-4B96-8110-2C597D46632E}"/>
              </a:ext>
            </a:extLst>
          </p:cNvPr>
          <p:cNvSpPr/>
          <p:nvPr/>
        </p:nvSpPr>
        <p:spPr>
          <a:xfrm>
            <a:off x="1110343" y="5127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A50D0F-0FCB-4097-A3B8-8C14D086ED35}"/>
              </a:ext>
            </a:extLst>
          </p:cNvPr>
          <p:cNvSpPr/>
          <p:nvPr/>
        </p:nvSpPr>
        <p:spPr>
          <a:xfrm>
            <a:off x="1110343" y="5597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E18A1D0-F4C3-429D-8FEE-39FC038181AB}"/>
              </a:ext>
            </a:extLst>
          </p:cNvPr>
          <p:cNvSpPr/>
          <p:nvPr/>
        </p:nvSpPr>
        <p:spPr>
          <a:xfrm>
            <a:off x="1110343" y="2320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8842774-BCED-4053-A8DE-06E7AFFBECA2}"/>
              </a:ext>
            </a:extLst>
          </p:cNvPr>
          <p:cNvSpPr/>
          <p:nvPr/>
        </p:nvSpPr>
        <p:spPr>
          <a:xfrm>
            <a:off x="1110343" y="6054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FDF83-3DB2-4CDF-B7AB-8B4DE093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1" y="2530022"/>
            <a:ext cx="5830386" cy="1108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E968CE-AEC3-4450-ACF6-316A806874FB}"/>
              </a:ext>
            </a:extLst>
          </p:cNvPr>
          <p:cNvSpPr/>
          <p:nvPr/>
        </p:nvSpPr>
        <p:spPr>
          <a:xfrm>
            <a:off x="5711581" y="3855624"/>
            <a:ext cx="3031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(N + P - F) / stride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(7 + 2 - 3) / 1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7</a:t>
            </a:r>
            <a:endParaRPr lang="ko-KR" altLang="en-US" sz="2200" dirty="0"/>
          </a:p>
        </p:txBody>
      </p:sp>
      <p:sp>
        <p:nvSpPr>
          <p:cNvPr id="90" name="텍스트 상자 6">
            <a:extLst>
              <a:ext uri="{FF2B5EF4-FFF2-40B4-BE49-F238E27FC236}">
                <a16:creationId xmlns:a16="http://schemas.microsoft.com/office/drawing/2014/main" id="{9F8C82AC-B94B-412B-B948-F683A8F79D38}"/>
              </a:ext>
            </a:extLst>
          </p:cNvPr>
          <p:cNvSpPr txBox="1"/>
          <p:nvPr/>
        </p:nvSpPr>
        <p:spPr>
          <a:xfrm>
            <a:off x="8742667" y="4187372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Input size = Output size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ED444-B942-488D-ABB7-CB5B8DAD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81" y="5101524"/>
            <a:ext cx="4015200" cy="11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604639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Padding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데이터 테두리에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zero-padding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더해 크기 손실 방지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43439-0FDC-4FC8-8AAD-B4ED0B30F61C}"/>
              </a:ext>
            </a:extLst>
          </p:cNvPr>
          <p:cNvSpPr/>
          <p:nvPr/>
        </p:nvSpPr>
        <p:spPr>
          <a:xfrm>
            <a:off x="1567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25F775-C454-41A9-BA43-9C090412B007}"/>
              </a:ext>
            </a:extLst>
          </p:cNvPr>
          <p:cNvSpPr/>
          <p:nvPr/>
        </p:nvSpPr>
        <p:spPr>
          <a:xfrm>
            <a:off x="2024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388B2-BF9F-4B41-A25E-5B68E6342B91}"/>
              </a:ext>
            </a:extLst>
          </p:cNvPr>
          <p:cNvSpPr/>
          <p:nvPr/>
        </p:nvSpPr>
        <p:spPr>
          <a:xfrm>
            <a:off x="24819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		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0AA96-6CF4-4D27-AF56-24B8B9DA58F5}"/>
              </a:ext>
            </a:extLst>
          </p:cNvPr>
          <p:cNvSpPr/>
          <p:nvPr/>
        </p:nvSpPr>
        <p:spPr>
          <a:xfrm>
            <a:off x="29391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E41DF3-22D6-49F2-B3FD-3E435897EAC9}"/>
              </a:ext>
            </a:extLst>
          </p:cNvPr>
          <p:cNvSpPr/>
          <p:nvPr/>
        </p:nvSpPr>
        <p:spPr>
          <a:xfrm>
            <a:off x="33963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7CB2C-9246-49DC-BE52-AF323CF04ED8}"/>
              </a:ext>
            </a:extLst>
          </p:cNvPr>
          <p:cNvSpPr/>
          <p:nvPr/>
        </p:nvSpPr>
        <p:spPr>
          <a:xfrm>
            <a:off x="38535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E63E9-1796-436B-B7C1-1E054DF4D928}"/>
              </a:ext>
            </a:extLst>
          </p:cNvPr>
          <p:cNvSpPr/>
          <p:nvPr/>
        </p:nvSpPr>
        <p:spPr>
          <a:xfrm>
            <a:off x="4310743" y="27776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D11C1-E0A7-4767-ACDE-FEFF61A2B4C1}"/>
              </a:ext>
            </a:extLst>
          </p:cNvPr>
          <p:cNvSpPr/>
          <p:nvPr/>
        </p:nvSpPr>
        <p:spPr>
          <a:xfrm>
            <a:off x="1567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DC5559-81E2-4103-907D-013FD64228AA}"/>
              </a:ext>
            </a:extLst>
          </p:cNvPr>
          <p:cNvSpPr/>
          <p:nvPr/>
        </p:nvSpPr>
        <p:spPr>
          <a:xfrm>
            <a:off x="2024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97F5D-76A5-40C0-91EF-B5F98AB50617}"/>
              </a:ext>
            </a:extLst>
          </p:cNvPr>
          <p:cNvSpPr/>
          <p:nvPr/>
        </p:nvSpPr>
        <p:spPr>
          <a:xfrm>
            <a:off x="24819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074571-F5B7-4A49-BA00-3F9F930D031D}"/>
              </a:ext>
            </a:extLst>
          </p:cNvPr>
          <p:cNvSpPr/>
          <p:nvPr/>
        </p:nvSpPr>
        <p:spPr>
          <a:xfrm>
            <a:off x="29518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CE5DB-84C5-46B9-8AA6-00E9F5B77F3F}"/>
              </a:ext>
            </a:extLst>
          </p:cNvPr>
          <p:cNvSpPr/>
          <p:nvPr/>
        </p:nvSpPr>
        <p:spPr>
          <a:xfrm>
            <a:off x="33963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7F78F0-8A7D-402E-963D-DD51B9A1C73E}"/>
              </a:ext>
            </a:extLst>
          </p:cNvPr>
          <p:cNvSpPr/>
          <p:nvPr/>
        </p:nvSpPr>
        <p:spPr>
          <a:xfrm>
            <a:off x="38535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B3B81-6B33-4AD8-B4A2-F1F43724D9CB}"/>
              </a:ext>
            </a:extLst>
          </p:cNvPr>
          <p:cNvSpPr/>
          <p:nvPr/>
        </p:nvSpPr>
        <p:spPr>
          <a:xfrm>
            <a:off x="4310743" y="3247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E5EBB-F7CE-4888-AC84-B4A3FA3B09FD}"/>
              </a:ext>
            </a:extLst>
          </p:cNvPr>
          <p:cNvSpPr/>
          <p:nvPr/>
        </p:nvSpPr>
        <p:spPr>
          <a:xfrm>
            <a:off x="1567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02190-9815-4272-9346-8EB8C6A020D2}"/>
              </a:ext>
            </a:extLst>
          </p:cNvPr>
          <p:cNvSpPr/>
          <p:nvPr/>
        </p:nvSpPr>
        <p:spPr>
          <a:xfrm>
            <a:off x="2024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FCBC1-917C-41BB-B214-B49BA9EDAD7B}"/>
              </a:ext>
            </a:extLst>
          </p:cNvPr>
          <p:cNvSpPr/>
          <p:nvPr/>
        </p:nvSpPr>
        <p:spPr>
          <a:xfrm>
            <a:off x="24819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FC1C5-D216-441D-A4A9-2A10FC9AE2E3}"/>
              </a:ext>
            </a:extLst>
          </p:cNvPr>
          <p:cNvSpPr/>
          <p:nvPr/>
        </p:nvSpPr>
        <p:spPr>
          <a:xfrm>
            <a:off x="29391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F2D583-581E-457D-A5BA-162E998206D3}"/>
              </a:ext>
            </a:extLst>
          </p:cNvPr>
          <p:cNvSpPr/>
          <p:nvPr/>
        </p:nvSpPr>
        <p:spPr>
          <a:xfrm>
            <a:off x="33963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B282E4-464D-4328-84D8-C46210A1F487}"/>
              </a:ext>
            </a:extLst>
          </p:cNvPr>
          <p:cNvSpPr/>
          <p:nvPr/>
        </p:nvSpPr>
        <p:spPr>
          <a:xfrm>
            <a:off x="38535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3AA665-E764-44EA-9AF2-132A8F427A7B}"/>
              </a:ext>
            </a:extLst>
          </p:cNvPr>
          <p:cNvSpPr/>
          <p:nvPr/>
        </p:nvSpPr>
        <p:spPr>
          <a:xfrm>
            <a:off x="4310743" y="3717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D78D4-3949-46D0-ADDE-767A41D3E166}"/>
              </a:ext>
            </a:extLst>
          </p:cNvPr>
          <p:cNvSpPr/>
          <p:nvPr/>
        </p:nvSpPr>
        <p:spPr>
          <a:xfrm>
            <a:off x="1567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A33171-B05B-4A17-A4EC-1A3BD1D66397}"/>
              </a:ext>
            </a:extLst>
          </p:cNvPr>
          <p:cNvSpPr/>
          <p:nvPr/>
        </p:nvSpPr>
        <p:spPr>
          <a:xfrm>
            <a:off x="2024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DC832D-689F-41A4-9426-14927F5F839F}"/>
              </a:ext>
            </a:extLst>
          </p:cNvPr>
          <p:cNvSpPr/>
          <p:nvPr/>
        </p:nvSpPr>
        <p:spPr>
          <a:xfrm>
            <a:off x="24819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D6B1C8-CCCC-425A-8DBF-A68CDD90AD55}"/>
              </a:ext>
            </a:extLst>
          </p:cNvPr>
          <p:cNvSpPr/>
          <p:nvPr/>
        </p:nvSpPr>
        <p:spPr>
          <a:xfrm>
            <a:off x="29391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9E0DCB-81AA-43EF-A1B3-D052AEDE3F5E}"/>
              </a:ext>
            </a:extLst>
          </p:cNvPr>
          <p:cNvSpPr/>
          <p:nvPr/>
        </p:nvSpPr>
        <p:spPr>
          <a:xfrm>
            <a:off x="33963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09262B-109E-4648-BEC9-58184CAD97BA}"/>
              </a:ext>
            </a:extLst>
          </p:cNvPr>
          <p:cNvSpPr/>
          <p:nvPr/>
        </p:nvSpPr>
        <p:spPr>
          <a:xfrm>
            <a:off x="38535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BF979-C87D-428F-AB53-C27A63E59354}"/>
              </a:ext>
            </a:extLst>
          </p:cNvPr>
          <p:cNvSpPr/>
          <p:nvPr/>
        </p:nvSpPr>
        <p:spPr>
          <a:xfrm>
            <a:off x="4310743" y="4187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B498C-74D5-4868-B9EE-21763A23C3FA}"/>
              </a:ext>
            </a:extLst>
          </p:cNvPr>
          <p:cNvSpPr/>
          <p:nvPr/>
        </p:nvSpPr>
        <p:spPr>
          <a:xfrm>
            <a:off x="1567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15250A-087F-4DDC-A353-DC47AF5D1D8A}"/>
              </a:ext>
            </a:extLst>
          </p:cNvPr>
          <p:cNvSpPr/>
          <p:nvPr/>
        </p:nvSpPr>
        <p:spPr>
          <a:xfrm>
            <a:off x="2024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06C8CA-232C-4679-8A75-8A75D270DD97}"/>
              </a:ext>
            </a:extLst>
          </p:cNvPr>
          <p:cNvSpPr/>
          <p:nvPr/>
        </p:nvSpPr>
        <p:spPr>
          <a:xfrm>
            <a:off x="24819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7014B-223A-4E0B-8147-0631E20B10E8}"/>
              </a:ext>
            </a:extLst>
          </p:cNvPr>
          <p:cNvSpPr/>
          <p:nvPr/>
        </p:nvSpPr>
        <p:spPr>
          <a:xfrm>
            <a:off x="29391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FEAF04-3309-460F-9F20-AA72D7C81510}"/>
              </a:ext>
            </a:extLst>
          </p:cNvPr>
          <p:cNvSpPr/>
          <p:nvPr/>
        </p:nvSpPr>
        <p:spPr>
          <a:xfrm>
            <a:off x="33963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2057D5-31A5-4395-9C1A-5034E270C68C}"/>
              </a:ext>
            </a:extLst>
          </p:cNvPr>
          <p:cNvSpPr/>
          <p:nvPr/>
        </p:nvSpPr>
        <p:spPr>
          <a:xfrm>
            <a:off x="38535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0726D5-EF39-4CB0-8C44-910F2620621C}"/>
              </a:ext>
            </a:extLst>
          </p:cNvPr>
          <p:cNvSpPr/>
          <p:nvPr/>
        </p:nvSpPr>
        <p:spPr>
          <a:xfrm>
            <a:off x="4310743" y="46445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97A7B-CA9A-4BC8-BF72-9FEF71D42E73}"/>
              </a:ext>
            </a:extLst>
          </p:cNvPr>
          <p:cNvSpPr/>
          <p:nvPr/>
        </p:nvSpPr>
        <p:spPr>
          <a:xfrm>
            <a:off x="1567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34C7FA-2C78-4579-82BC-9ADE727571FB}"/>
              </a:ext>
            </a:extLst>
          </p:cNvPr>
          <p:cNvSpPr/>
          <p:nvPr/>
        </p:nvSpPr>
        <p:spPr>
          <a:xfrm>
            <a:off x="2024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AB8464-0BFD-4C71-8E21-063E0139B445}"/>
              </a:ext>
            </a:extLst>
          </p:cNvPr>
          <p:cNvSpPr/>
          <p:nvPr/>
        </p:nvSpPr>
        <p:spPr>
          <a:xfrm>
            <a:off x="24819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738D9-49C5-4929-9068-1F29713F391D}"/>
              </a:ext>
            </a:extLst>
          </p:cNvPr>
          <p:cNvSpPr/>
          <p:nvPr/>
        </p:nvSpPr>
        <p:spPr>
          <a:xfrm>
            <a:off x="29391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F349D6-EF80-4528-A945-1686F47B371C}"/>
              </a:ext>
            </a:extLst>
          </p:cNvPr>
          <p:cNvSpPr/>
          <p:nvPr/>
        </p:nvSpPr>
        <p:spPr>
          <a:xfrm>
            <a:off x="33963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D0F3A6-1CEC-4FFB-B035-D60DD857E18A}"/>
              </a:ext>
            </a:extLst>
          </p:cNvPr>
          <p:cNvSpPr/>
          <p:nvPr/>
        </p:nvSpPr>
        <p:spPr>
          <a:xfrm>
            <a:off x="38535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9CE39E-5A24-4589-8222-042CA58F81EA}"/>
              </a:ext>
            </a:extLst>
          </p:cNvPr>
          <p:cNvSpPr/>
          <p:nvPr/>
        </p:nvSpPr>
        <p:spPr>
          <a:xfrm>
            <a:off x="4310743" y="51144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6EEE99-FBF9-4A6F-BF87-BD18FCBFC9AF}"/>
              </a:ext>
            </a:extLst>
          </p:cNvPr>
          <p:cNvSpPr/>
          <p:nvPr/>
        </p:nvSpPr>
        <p:spPr>
          <a:xfrm>
            <a:off x="1567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8C7B1-A301-4E1D-9789-2DF47F924CB3}"/>
              </a:ext>
            </a:extLst>
          </p:cNvPr>
          <p:cNvSpPr/>
          <p:nvPr/>
        </p:nvSpPr>
        <p:spPr>
          <a:xfrm>
            <a:off x="2024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DC7AD2-E67C-452C-AD7C-A9EC479E13C2}"/>
              </a:ext>
            </a:extLst>
          </p:cNvPr>
          <p:cNvSpPr/>
          <p:nvPr/>
        </p:nvSpPr>
        <p:spPr>
          <a:xfrm>
            <a:off x="24819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F3EEAF-732E-4BD7-B712-447B29287F5E}"/>
              </a:ext>
            </a:extLst>
          </p:cNvPr>
          <p:cNvSpPr/>
          <p:nvPr/>
        </p:nvSpPr>
        <p:spPr>
          <a:xfrm>
            <a:off x="29391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772745-E11F-4ACC-956A-84547874F665}"/>
              </a:ext>
            </a:extLst>
          </p:cNvPr>
          <p:cNvSpPr/>
          <p:nvPr/>
        </p:nvSpPr>
        <p:spPr>
          <a:xfrm>
            <a:off x="33963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20D241-B70E-406B-B981-A177E8FB2F41}"/>
              </a:ext>
            </a:extLst>
          </p:cNvPr>
          <p:cNvSpPr/>
          <p:nvPr/>
        </p:nvSpPr>
        <p:spPr>
          <a:xfrm>
            <a:off x="38535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588123-A803-490A-B824-52B1652385D8}"/>
              </a:ext>
            </a:extLst>
          </p:cNvPr>
          <p:cNvSpPr/>
          <p:nvPr/>
        </p:nvSpPr>
        <p:spPr>
          <a:xfrm>
            <a:off x="4310743" y="5584372"/>
            <a:ext cx="444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25DF7F-F403-4A95-8C04-2F5965FAE787}"/>
              </a:ext>
            </a:extLst>
          </p:cNvPr>
          <p:cNvSpPr/>
          <p:nvPr/>
        </p:nvSpPr>
        <p:spPr>
          <a:xfrm>
            <a:off x="1567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61A96B-CF1F-4727-B35F-F9F402B0CDE7}"/>
              </a:ext>
            </a:extLst>
          </p:cNvPr>
          <p:cNvSpPr/>
          <p:nvPr/>
        </p:nvSpPr>
        <p:spPr>
          <a:xfrm>
            <a:off x="2024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154A46-2648-448A-899C-DCCDC6B307F4}"/>
              </a:ext>
            </a:extLst>
          </p:cNvPr>
          <p:cNvSpPr/>
          <p:nvPr/>
        </p:nvSpPr>
        <p:spPr>
          <a:xfrm>
            <a:off x="2481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77EDBF-A388-464D-B3BA-3DEB98B3B348}"/>
              </a:ext>
            </a:extLst>
          </p:cNvPr>
          <p:cNvSpPr/>
          <p:nvPr/>
        </p:nvSpPr>
        <p:spPr>
          <a:xfrm>
            <a:off x="29391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495E8-171C-4823-9621-C243945E2B58}"/>
              </a:ext>
            </a:extLst>
          </p:cNvPr>
          <p:cNvSpPr/>
          <p:nvPr/>
        </p:nvSpPr>
        <p:spPr>
          <a:xfrm>
            <a:off x="33963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E61540-834C-4887-B2BD-7E8A4FA8901F}"/>
              </a:ext>
            </a:extLst>
          </p:cNvPr>
          <p:cNvSpPr/>
          <p:nvPr/>
        </p:nvSpPr>
        <p:spPr>
          <a:xfrm>
            <a:off x="38535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E0BA9-AA1D-46DC-9BB8-23DDE910C1BC}"/>
              </a:ext>
            </a:extLst>
          </p:cNvPr>
          <p:cNvSpPr/>
          <p:nvPr/>
        </p:nvSpPr>
        <p:spPr>
          <a:xfrm>
            <a:off x="43107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71A254-56D2-4BBD-BE3C-EF503E84B8EA}"/>
              </a:ext>
            </a:extLst>
          </p:cNvPr>
          <p:cNvSpPr/>
          <p:nvPr/>
        </p:nvSpPr>
        <p:spPr>
          <a:xfrm>
            <a:off x="1567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D3FBF3-6793-4313-A1B0-52F9F2CAD04E}"/>
              </a:ext>
            </a:extLst>
          </p:cNvPr>
          <p:cNvSpPr/>
          <p:nvPr/>
        </p:nvSpPr>
        <p:spPr>
          <a:xfrm>
            <a:off x="2024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FF4150C-B724-439A-96B4-F9BE8A84983F}"/>
              </a:ext>
            </a:extLst>
          </p:cNvPr>
          <p:cNvSpPr/>
          <p:nvPr/>
        </p:nvSpPr>
        <p:spPr>
          <a:xfrm>
            <a:off x="2481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92513B-45F3-463F-9A15-33593D14D792}"/>
              </a:ext>
            </a:extLst>
          </p:cNvPr>
          <p:cNvSpPr/>
          <p:nvPr/>
        </p:nvSpPr>
        <p:spPr>
          <a:xfrm>
            <a:off x="29391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C3738-386D-426D-951F-1BEB91A9A65F}"/>
              </a:ext>
            </a:extLst>
          </p:cNvPr>
          <p:cNvSpPr/>
          <p:nvPr/>
        </p:nvSpPr>
        <p:spPr>
          <a:xfrm>
            <a:off x="33963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54C203-B1D5-4E2F-8F74-1598973E94FA}"/>
              </a:ext>
            </a:extLst>
          </p:cNvPr>
          <p:cNvSpPr/>
          <p:nvPr/>
        </p:nvSpPr>
        <p:spPr>
          <a:xfrm>
            <a:off x="38535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5DDBB6-CFFA-4FFB-A226-96D86D53DA50}"/>
              </a:ext>
            </a:extLst>
          </p:cNvPr>
          <p:cNvSpPr/>
          <p:nvPr/>
        </p:nvSpPr>
        <p:spPr>
          <a:xfrm>
            <a:off x="43107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769A61-642B-48A8-B1E7-36E53E30BF5F}"/>
              </a:ext>
            </a:extLst>
          </p:cNvPr>
          <p:cNvSpPr/>
          <p:nvPr/>
        </p:nvSpPr>
        <p:spPr>
          <a:xfrm>
            <a:off x="4767943" y="27776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BCB34E-920D-4ED9-A376-B894045619BA}"/>
              </a:ext>
            </a:extLst>
          </p:cNvPr>
          <p:cNvSpPr/>
          <p:nvPr/>
        </p:nvSpPr>
        <p:spPr>
          <a:xfrm>
            <a:off x="4767943" y="3247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6C7150-9E8F-40B3-ACEB-B68B913CAB52}"/>
              </a:ext>
            </a:extLst>
          </p:cNvPr>
          <p:cNvSpPr/>
          <p:nvPr/>
        </p:nvSpPr>
        <p:spPr>
          <a:xfrm>
            <a:off x="4767943" y="3717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D5A66-2D3E-4F28-B7C8-286BE6E6D6F8}"/>
              </a:ext>
            </a:extLst>
          </p:cNvPr>
          <p:cNvSpPr/>
          <p:nvPr/>
        </p:nvSpPr>
        <p:spPr>
          <a:xfrm>
            <a:off x="4767943" y="4187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3538F6-9FA9-40FD-A833-DBB3F42DF7D4}"/>
              </a:ext>
            </a:extLst>
          </p:cNvPr>
          <p:cNvSpPr/>
          <p:nvPr/>
        </p:nvSpPr>
        <p:spPr>
          <a:xfrm>
            <a:off x="4767943" y="4644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09DD9-D190-466E-B7F1-4EDF75B75504}"/>
              </a:ext>
            </a:extLst>
          </p:cNvPr>
          <p:cNvSpPr/>
          <p:nvPr/>
        </p:nvSpPr>
        <p:spPr>
          <a:xfrm>
            <a:off x="4767943" y="5114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685C4B-D6E6-4EE6-9CBA-9EE6F179EE43}"/>
              </a:ext>
            </a:extLst>
          </p:cNvPr>
          <p:cNvSpPr/>
          <p:nvPr/>
        </p:nvSpPr>
        <p:spPr>
          <a:xfrm>
            <a:off x="4767943" y="5584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957F93-2C87-4BB0-8463-12177BDDDB5B}"/>
              </a:ext>
            </a:extLst>
          </p:cNvPr>
          <p:cNvSpPr/>
          <p:nvPr/>
        </p:nvSpPr>
        <p:spPr>
          <a:xfrm>
            <a:off x="4767943" y="23077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AB56-3FBF-4DE1-BEEB-A4E24A20F960}"/>
              </a:ext>
            </a:extLst>
          </p:cNvPr>
          <p:cNvSpPr/>
          <p:nvPr/>
        </p:nvSpPr>
        <p:spPr>
          <a:xfrm>
            <a:off x="4767943" y="60415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19B0DE-39F5-4538-95A1-712FC87CEDD1}"/>
              </a:ext>
            </a:extLst>
          </p:cNvPr>
          <p:cNvSpPr/>
          <p:nvPr/>
        </p:nvSpPr>
        <p:spPr>
          <a:xfrm>
            <a:off x="1110343" y="27903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15A711-191A-4FAF-96CC-778534B0D9C9}"/>
              </a:ext>
            </a:extLst>
          </p:cNvPr>
          <p:cNvSpPr/>
          <p:nvPr/>
        </p:nvSpPr>
        <p:spPr>
          <a:xfrm>
            <a:off x="1110343" y="3260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F79142-9EDB-4724-A469-044B601B23D1}"/>
              </a:ext>
            </a:extLst>
          </p:cNvPr>
          <p:cNvSpPr/>
          <p:nvPr/>
        </p:nvSpPr>
        <p:spPr>
          <a:xfrm>
            <a:off x="1110343" y="3730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90CD20-24A9-401B-AE08-BAE64B4D7DCC}"/>
              </a:ext>
            </a:extLst>
          </p:cNvPr>
          <p:cNvSpPr/>
          <p:nvPr/>
        </p:nvSpPr>
        <p:spPr>
          <a:xfrm>
            <a:off x="1110343" y="4200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E164BD-06FA-45E2-8816-0AB1E2AD7E04}"/>
              </a:ext>
            </a:extLst>
          </p:cNvPr>
          <p:cNvSpPr/>
          <p:nvPr/>
        </p:nvSpPr>
        <p:spPr>
          <a:xfrm>
            <a:off x="1110343" y="4657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7AE0A6D-C100-4B96-8110-2C597D46632E}"/>
              </a:ext>
            </a:extLst>
          </p:cNvPr>
          <p:cNvSpPr/>
          <p:nvPr/>
        </p:nvSpPr>
        <p:spPr>
          <a:xfrm>
            <a:off x="1110343" y="51271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A50D0F-0FCB-4097-A3B8-8C14D086ED35}"/>
              </a:ext>
            </a:extLst>
          </p:cNvPr>
          <p:cNvSpPr/>
          <p:nvPr/>
        </p:nvSpPr>
        <p:spPr>
          <a:xfrm>
            <a:off x="1110343" y="55970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E18A1D0-F4C3-429D-8FEE-39FC038181AB}"/>
              </a:ext>
            </a:extLst>
          </p:cNvPr>
          <p:cNvSpPr/>
          <p:nvPr/>
        </p:nvSpPr>
        <p:spPr>
          <a:xfrm>
            <a:off x="1110343" y="23204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8842774-BCED-4053-A8DE-06E7AFFBECA2}"/>
              </a:ext>
            </a:extLst>
          </p:cNvPr>
          <p:cNvSpPr/>
          <p:nvPr/>
        </p:nvSpPr>
        <p:spPr>
          <a:xfrm>
            <a:off x="1110343" y="6054272"/>
            <a:ext cx="444500" cy="444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12롯데마트드림Bold" charset="0"/>
                <a:ea typeface="12롯데마트드림Bold" charset="0"/>
              </a:rPr>
              <a:t>0</a:t>
            </a:r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FDF83-3DB2-4CDF-B7AB-8B4DE093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81" y="2530022"/>
            <a:ext cx="5830386" cy="1108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E968CE-AEC3-4450-ACF6-316A806874FB}"/>
              </a:ext>
            </a:extLst>
          </p:cNvPr>
          <p:cNvSpPr/>
          <p:nvPr/>
        </p:nvSpPr>
        <p:spPr>
          <a:xfrm>
            <a:off x="5711581" y="3855624"/>
            <a:ext cx="3031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(N + P - F) / stride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(7 + 2 - 3) / 1 + 1</a:t>
            </a:r>
          </a:p>
          <a:p>
            <a:r>
              <a:rPr kumimoji="1" lang="en-US" altLang="ko-KR" sz="2200" dirty="0">
                <a:latin typeface="12롯데마트드림Bold" charset="0"/>
                <a:ea typeface="12롯데마트드림Bold" charset="0"/>
              </a:rPr>
              <a:t> = 7</a:t>
            </a:r>
            <a:endParaRPr lang="ko-KR" altLang="en-US" sz="2200" dirty="0"/>
          </a:p>
        </p:txBody>
      </p:sp>
      <p:sp>
        <p:nvSpPr>
          <p:cNvPr id="90" name="텍스트 상자 6">
            <a:extLst>
              <a:ext uri="{FF2B5EF4-FFF2-40B4-BE49-F238E27FC236}">
                <a16:creationId xmlns:a16="http://schemas.microsoft.com/office/drawing/2014/main" id="{9F8C82AC-B94B-412B-B948-F683A8F79D38}"/>
              </a:ext>
            </a:extLst>
          </p:cNvPr>
          <p:cNvSpPr txBox="1"/>
          <p:nvPr/>
        </p:nvSpPr>
        <p:spPr>
          <a:xfrm>
            <a:off x="8742667" y="4187372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Input size = Output size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ED444-B942-488D-ABB7-CB5B8DAD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81" y="5101524"/>
            <a:ext cx="4015200" cy="11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4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30081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Example</a:t>
            </a:r>
          </a:p>
          <a:p>
            <a:pPr lvl="1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Input volume: 32x32x3</a:t>
            </a:r>
          </a:p>
          <a:p>
            <a:pPr lvl="1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10 5x5 filters with stride 1, pad 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1. Output volume size: 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2. Number of parameters in this layer : ?</a:t>
            </a:r>
          </a:p>
        </p:txBody>
      </p:sp>
    </p:spTree>
    <p:extLst>
      <p:ext uri="{BB962C8B-B14F-4D97-AF65-F5344CB8AC3E}">
        <p14:creationId xmlns:p14="http://schemas.microsoft.com/office/powerpoint/2010/main" val="1332073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Sub-Sampling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4577985" cy="4505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Sub 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이미지의 특성은 유지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사이즈를 줄여 관리하기 쉽게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/>
              </a:rPr>
              <a:t>만듬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각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 map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마다 독립적으로 작용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But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기기의 성능 향상으로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사이즈를 줄일 필요가 적어지면서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성능을 위해 잘 사용하지 않는 추세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E29BA9F-5192-4CA4-82FB-B61FBB3D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53" y="1769445"/>
            <a:ext cx="5528582" cy="436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04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3809313" cy="13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Sub 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Max pooling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Filter size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와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stride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존재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466B63-C177-418C-9E2D-BFD785EE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57" y="3011735"/>
            <a:ext cx="8088086" cy="34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0374C27-0CB1-450B-BD4F-D3B6AC71A01A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Sub-Sampling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602191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430141" cy="2151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Max pooling vs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Average pooling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Max pooling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	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해당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window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max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값을 추출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Average pooling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해당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window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의 평균 값 추출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(smoothing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됨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569792-369E-41BA-B5C3-5DC72FBF17F0}"/>
              </a:ext>
            </a:extLst>
          </p:cNvPr>
          <p:cNvGrpSpPr/>
          <p:nvPr/>
        </p:nvGrpSpPr>
        <p:grpSpPr>
          <a:xfrm>
            <a:off x="7043286" y="1784286"/>
            <a:ext cx="4038600" cy="4596596"/>
            <a:chOff x="6738257" y="1963900"/>
            <a:chExt cx="4038600" cy="459659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3DE7130-DAF3-42E5-96A1-CF78288D0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257" y="1963900"/>
              <a:ext cx="4038600" cy="2974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3091C61-F8D4-43B4-8DB0-C5C3986109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70"/>
            <a:stretch/>
          </p:blipFill>
          <p:spPr bwMode="auto">
            <a:xfrm>
              <a:off x="6869023" y="4938639"/>
              <a:ext cx="3777067" cy="162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AF570681-0BE9-404C-BB4B-65DAAAC8401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Sub-Sampling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237840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8624605" cy="904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Max pooling vs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Average pooling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Most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important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features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를 뽑는다는 관점에서 일반적으로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Max pooling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/>
              </a:rPr>
              <a:t>을 사용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E72AEA-7BE6-49E5-88FB-1B717E1A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2" y="2891347"/>
            <a:ext cx="5235524" cy="35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9AE297F-3849-400D-99A7-3521DBA8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89" y="2891347"/>
            <a:ext cx="5220796" cy="35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61C94F3-626E-40F1-8BC6-6D630794EDC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Sub-Sampling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8410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intro : Applications of </a:t>
            </a:r>
            <a:r>
              <a:rPr lang="en-US" altLang="ko-KR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A9EBB-4047-4EE4-AA7B-E2E623291BB3}"/>
              </a:ext>
            </a:extLst>
          </p:cNvPr>
          <p:cNvSpPr/>
          <p:nvPr/>
        </p:nvSpPr>
        <p:spPr>
          <a:xfrm>
            <a:off x="285472" y="1557143"/>
            <a:ext cx="3497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Real Time Pose Estimation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D5840-E0C6-4A85-9FAD-8ACBB7C2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887338"/>
            <a:ext cx="9531350" cy="45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3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5406224" cy="482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pretty much everything of 'CNN’ (</a:t>
            </a:r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AlexNet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61C94F3-626E-40F1-8BC6-6D630794EDC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Sub-Sampling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2974B-447F-412D-8326-42A50F6A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20" y="2735985"/>
            <a:ext cx="10055560" cy="30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4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DF1350-69B9-4FAA-B3B4-8DE10AE9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0" y="1677821"/>
            <a:ext cx="8752221" cy="295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689E8D-0178-4557-A6C2-682A9D8E1C19}"/>
              </a:ext>
            </a:extLst>
          </p:cNvPr>
          <p:cNvSpPr/>
          <p:nvPr/>
        </p:nvSpPr>
        <p:spPr>
          <a:xfrm>
            <a:off x="2544605" y="5180179"/>
            <a:ext cx="8616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+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Subsampling Layer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+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 extraction : Convolution Layer +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Classification : Fully Connected Layer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A4F42-9702-4B55-B2B1-D343DF4F679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Summary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843162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Convolutional Neural Network</a:t>
            </a:r>
          </a:p>
        </p:txBody>
      </p:sp>
      <p:sp>
        <p:nvSpPr>
          <p:cNvPr id="87" name="텍스트 상자 10">
            <a:extLst>
              <a:ext uri="{FF2B5EF4-FFF2-40B4-BE49-F238E27FC236}">
                <a16:creationId xmlns:a16="http://schemas.microsoft.com/office/drawing/2014/main" id="{6D722C1B-04BE-454E-8A22-2BA85734CB2E}"/>
              </a:ext>
            </a:extLst>
          </p:cNvPr>
          <p:cNvSpPr txBox="1"/>
          <p:nvPr/>
        </p:nvSpPr>
        <p:spPr>
          <a:xfrm>
            <a:off x="1092200" y="2438400"/>
            <a:ext cx="100330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Local connectivity(receptive field)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지역적으로 뉴런을 연결하여 다양한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local feature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추출 가능</a:t>
            </a:r>
          </a:p>
        </p:txBody>
      </p:sp>
      <p:sp>
        <p:nvSpPr>
          <p:cNvPr id="88" name="텍스트 상자 8">
            <a:extLst>
              <a:ext uri="{FF2B5EF4-FFF2-40B4-BE49-F238E27FC236}">
                <a16:creationId xmlns:a16="http://schemas.microsoft.com/office/drawing/2014/main" id="{E17FEDCB-F1B8-42F9-8CB8-D2FE2E8784F6}"/>
              </a:ext>
            </a:extLst>
          </p:cNvPr>
          <p:cNvSpPr txBox="1"/>
          <p:nvPr/>
        </p:nvSpPr>
        <p:spPr>
          <a:xfrm>
            <a:off x="1092200" y="3375966"/>
            <a:ext cx="1003300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Shared Weights and Biases (topology invariance)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Filter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의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weight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을 공유하여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parameter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를 획기적으로 줄일 수 있다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찾고자 하는 특징이 이미지 어디에 위치해도 알 수 있다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.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93" name="텍스트 상자 12">
            <a:extLst>
              <a:ext uri="{FF2B5EF4-FFF2-40B4-BE49-F238E27FC236}">
                <a16:creationId xmlns:a16="http://schemas.microsoft.com/office/drawing/2014/main" id="{B8ACC5CF-5021-4ED1-95B8-23E6FE16AA1D}"/>
              </a:ext>
            </a:extLst>
          </p:cNvPr>
          <p:cNvSpPr txBox="1"/>
          <p:nvPr/>
        </p:nvSpPr>
        <p:spPr>
          <a:xfrm>
            <a:off x="1092200" y="4549084"/>
            <a:ext cx="1003300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Compositionality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저레벨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특징을 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고레벨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특징으로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compose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함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ex)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눈의 특징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,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귀의 특징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,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코의 특징 등등이 결합하여 사람의 얼굴의 특징으로 귀결</a:t>
            </a:r>
          </a:p>
        </p:txBody>
      </p:sp>
    </p:spTree>
    <p:extLst>
      <p:ext uri="{BB962C8B-B14F-4D97-AF65-F5344CB8AC3E}">
        <p14:creationId xmlns:p14="http://schemas.microsoft.com/office/powerpoint/2010/main" val="380875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D2BC-E419-4D39-AEAF-2E7AAE433C1E}"/>
              </a:ext>
            </a:extLst>
          </p:cNvPr>
          <p:cNvSpPr/>
          <p:nvPr/>
        </p:nvSpPr>
        <p:spPr>
          <a:xfrm>
            <a:off x="323179" y="1511436"/>
            <a:ext cx="7035709" cy="4175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용어 정리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Convolution(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합성곱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채널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(Channel)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필터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(Filter) =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커널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(Kernel)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스트라이드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(Stride)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패딩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(Padding), zero-Padding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피처 맵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(Feature Map) = 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액티베이션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맵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(Activation Map)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풀링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(Pooling)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레이어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receptive field(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수용공간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61C94F3-626E-40F1-8BC6-6D630794EDC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Summary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31653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Assignment</a:t>
            </a:r>
            <a:endParaRPr lang="ko-KR" altLang="en-US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1654" y="4334808"/>
            <a:ext cx="89094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과제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1. assignment_1.ipynb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물음표 채우기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과제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2. </a:t>
            </a:r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AlexNet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model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구현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(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프레임워크 자유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	-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모델 구현 후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summary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로 전체 모델 구조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보이고 주석을 통해 간단한 설명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	  (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각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프레임워크 별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summary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방법 </a:t>
            </a:r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구글링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D70FEF-8AB2-46D7-9D7E-9C80FDD26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8" y="1490008"/>
            <a:ext cx="8712200" cy="2679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9553C-6D33-442A-9401-A3A90D562701}"/>
              </a:ext>
            </a:extLst>
          </p:cNvPr>
          <p:cNvSpPr/>
          <p:nvPr/>
        </p:nvSpPr>
        <p:spPr>
          <a:xfrm>
            <a:off x="331654" y="1490008"/>
            <a:ext cx="12736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latin typeface="12롯데마트드림Bold" panose="02020603020101020101" pitchFamily="18" charset="-127"/>
                <a:ea typeface="12롯데마트드림Bold" panose="02020603020101020101"/>
              </a:rPr>
              <a:t>AlexNet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13657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85396" y="1582615"/>
            <a:ext cx="12063278" cy="49149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참고자료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10</a:t>
            </a:r>
            <a:r>
              <a:rPr lang="ko-KR" altLang="en-US" sz="2000" dirty="0"/>
              <a:t>기 박성진님 강의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http://www.datamarket.kr/xe/index.php?mid=board_jPWY12&amp;page=2&amp;document_srl=52335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Stanford cs231n </a:t>
            </a:r>
            <a:r>
              <a:rPr lang="ko-KR" altLang="en-US" sz="2000" dirty="0"/>
              <a:t>강의</a:t>
            </a: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>
                <a:hlinkClick r:id="rId4"/>
              </a:rPr>
              <a:t>http://cs231n.stanford.edu/syllabus.html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towards data science</a:t>
            </a:r>
          </a:p>
          <a:p>
            <a:pPr marL="0" indent="0">
              <a:buNone/>
            </a:pPr>
            <a:r>
              <a:rPr lang="en-US" altLang="ko-KR" sz="2000" dirty="0">
                <a:hlinkClick r:id="rId5"/>
              </a:rPr>
              <a:t>https://towardsdatascience.com/a-comprehensive-guide-to-convolutional-neural-networks-the-eli5-way-3bd2b1164a53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창시자에게 배우는 딥러닝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6"/>
              </a:rPr>
              <a:t>https://github.com/gilbutITbook/006975</a:t>
            </a:r>
            <a:endParaRPr lang="en-US" altLang="ko-KR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BD3D2E1-AE80-472B-A4EC-968DEE9AA3D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Appendix</a:t>
            </a:r>
            <a:endParaRPr lang="ko-KR" altLang="en-US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algn="l"/>
            <a:endParaRPr lang="ko-KR" altLang="en-US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3208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E0A89F-E0B1-401A-A7F3-0DEFC011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49" y="1962150"/>
            <a:ext cx="4972050" cy="1466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A71B08-F4D2-4C5C-B64F-E63ED17A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559" y="3204684"/>
            <a:ext cx="42672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34B353-B9CA-4E6F-BE88-C53DED423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58" y="4428930"/>
            <a:ext cx="3804409" cy="170744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060E2E-C7D7-42C9-9610-124C10E3CA5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intro : Applications of </a:t>
            </a:r>
            <a:r>
              <a:rPr lang="en-US" altLang="ko-KR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79316-6542-4281-8D31-800D9D3136BE}"/>
              </a:ext>
            </a:extLst>
          </p:cNvPr>
          <p:cNvSpPr/>
          <p:nvPr/>
        </p:nvSpPr>
        <p:spPr>
          <a:xfrm>
            <a:off x="285472" y="1557143"/>
            <a:ext cx="982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91883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DF1350-69B9-4FAA-B3B4-8DE10AE9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0" y="1677821"/>
            <a:ext cx="8752221" cy="295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689E8D-0178-4557-A6C2-682A9D8E1C19}"/>
              </a:ext>
            </a:extLst>
          </p:cNvPr>
          <p:cNvSpPr/>
          <p:nvPr/>
        </p:nvSpPr>
        <p:spPr>
          <a:xfrm>
            <a:off x="2544605" y="5180179"/>
            <a:ext cx="8616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Convolution Layer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+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Subsampling Layer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 +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Feature extraction : Convolution Layer +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/>
              </a:rPr>
              <a:t>Classification :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74446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  Layers in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CNN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EC9139-3CCC-4E0F-8584-7482529F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2" y="3814690"/>
            <a:ext cx="418587" cy="43500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7560F9B-46A6-427C-8B19-4F702D955963}"/>
              </a:ext>
            </a:extLst>
          </p:cNvPr>
          <p:cNvGrpSpPr/>
          <p:nvPr/>
        </p:nvGrpSpPr>
        <p:grpSpPr>
          <a:xfrm>
            <a:off x="2151415" y="2831341"/>
            <a:ext cx="2395036" cy="2401700"/>
            <a:chOff x="2369465" y="2861540"/>
            <a:chExt cx="2395036" cy="24017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6D59350-1A26-4136-95C5-DF01D25E403D}"/>
                </a:ext>
              </a:extLst>
            </p:cNvPr>
            <p:cNvSpPr/>
            <p:nvPr/>
          </p:nvSpPr>
          <p:spPr>
            <a:xfrm>
              <a:off x="2369465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2F0FFBC-1564-4C5F-9C55-209850448F3F}"/>
                </a:ext>
              </a:extLst>
            </p:cNvPr>
            <p:cNvSpPr/>
            <p:nvPr/>
          </p:nvSpPr>
          <p:spPr>
            <a:xfrm>
              <a:off x="2870656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B05550A-DF2C-4C31-BAEE-332B65CC2EDF}"/>
                </a:ext>
              </a:extLst>
            </p:cNvPr>
            <p:cNvSpPr/>
            <p:nvPr/>
          </p:nvSpPr>
          <p:spPr>
            <a:xfrm>
              <a:off x="3371847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CD94C8-C856-4D4B-B745-741C65388DEC}"/>
                </a:ext>
              </a:extLst>
            </p:cNvPr>
            <p:cNvSpPr/>
            <p:nvPr/>
          </p:nvSpPr>
          <p:spPr>
            <a:xfrm>
              <a:off x="3873038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C9CB769-A25E-4099-BB18-03FDF854CC61}"/>
                </a:ext>
              </a:extLst>
            </p:cNvPr>
            <p:cNvSpPr/>
            <p:nvPr/>
          </p:nvSpPr>
          <p:spPr>
            <a:xfrm>
              <a:off x="4374229" y="2861540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13BD0AC-17EA-4376-95F5-19BE307729D4}"/>
                </a:ext>
              </a:extLst>
            </p:cNvPr>
            <p:cNvSpPr/>
            <p:nvPr/>
          </p:nvSpPr>
          <p:spPr>
            <a:xfrm>
              <a:off x="2369465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F880E6-1A26-4751-A0E0-2FEEFDCB6780}"/>
                </a:ext>
              </a:extLst>
            </p:cNvPr>
            <p:cNvSpPr/>
            <p:nvPr/>
          </p:nvSpPr>
          <p:spPr>
            <a:xfrm>
              <a:off x="2870656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EB8EC8-C438-4290-9791-B0ADB0FA02B9}"/>
                </a:ext>
              </a:extLst>
            </p:cNvPr>
            <p:cNvSpPr/>
            <p:nvPr/>
          </p:nvSpPr>
          <p:spPr>
            <a:xfrm>
              <a:off x="3371847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1052734-DDD5-403A-BA14-9F24AD4C66A1}"/>
                </a:ext>
              </a:extLst>
            </p:cNvPr>
            <p:cNvSpPr/>
            <p:nvPr/>
          </p:nvSpPr>
          <p:spPr>
            <a:xfrm>
              <a:off x="3873038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BEC79D0-2E81-4A1A-A36F-183C96CBF116}"/>
                </a:ext>
              </a:extLst>
            </p:cNvPr>
            <p:cNvSpPr/>
            <p:nvPr/>
          </p:nvSpPr>
          <p:spPr>
            <a:xfrm>
              <a:off x="4374229" y="3364397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02C5A4F-73B1-4BEC-95FA-17AC03759FA3}"/>
                </a:ext>
              </a:extLst>
            </p:cNvPr>
            <p:cNvSpPr/>
            <p:nvPr/>
          </p:nvSpPr>
          <p:spPr>
            <a:xfrm>
              <a:off x="2369465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62CB527-0CA9-49C1-BF3F-BC347F7AF42E}"/>
                </a:ext>
              </a:extLst>
            </p:cNvPr>
            <p:cNvSpPr/>
            <p:nvPr/>
          </p:nvSpPr>
          <p:spPr>
            <a:xfrm>
              <a:off x="2870656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E20703-A745-4E8D-B693-0D603BF377AD}"/>
                </a:ext>
              </a:extLst>
            </p:cNvPr>
            <p:cNvSpPr/>
            <p:nvPr/>
          </p:nvSpPr>
          <p:spPr>
            <a:xfrm>
              <a:off x="3371847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027041C-59F5-4E4A-80D1-787423E29115}"/>
                </a:ext>
              </a:extLst>
            </p:cNvPr>
            <p:cNvSpPr/>
            <p:nvPr/>
          </p:nvSpPr>
          <p:spPr>
            <a:xfrm>
              <a:off x="3873038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7FA832E-CD27-455F-B17D-35E313F6CD38}"/>
                </a:ext>
              </a:extLst>
            </p:cNvPr>
            <p:cNvSpPr/>
            <p:nvPr/>
          </p:nvSpPr>
          <p:spPr>
            <a:xfrm>
              <a:off x="4374229" y="3867254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3EC5CC-FAC6-4634-A6ED-A9591D233597}"/>
                </a:ext>
              </a:extLst>
            </p:cNvPr>
            <p:cNvSpPr/>
            <p:nvPr/>
          </p:nvSpPr>
          <p:spPr>
            <a:xfrm>
              <a:off x="2369465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952CFA3-A2DA-4767-8285-AD1D704EEEF2}"/>
                </a:ext>
              </a:extLst>
            </p:cNvPr>
            <p:cNvSpPr/>
            <p:nvPr/>
          </p:nvSpPr>
          <p:spPr>
            <a:xfrm>
              <a:off x="2870656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4A23AF1-0985-4C7F-AE22-9AFD2E58B94C}"/>
                </a:ext>
              </a:extLst>
            </p:cNvPr>
            <p:cNvSpPr/>
            <p:nvPr/>
          </p:nvSpPr>
          <p:spPr>
            <a:xfrm>
              <a:off x="3371847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203EEB-82E4-4D4C-BCF9-7D90DF63E4A7}"/>
                </a:ext>
              </a:extLst>
            </p:cNvPr>
            <p:cNvSpPr/>
            <p:nvPr/>
          </p:nvSpPr>
          <p:spPr>
            <a:xfrm>
              <a:off x="3873038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45E8D99-A5EC-44A0-BDB2-FA3211E15146}"/>
                </a:ext>
              </a:extLst>
            </p:cNvPr>
            <p:cNvSpPr/>
            <p:nvPr/>
          </p:nvSpPr>
          <p:spPr>
            <a:xfrm>
              <a:off x="4374229" y="4370111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84A7F1-CAD4-498C-89ED-F5F06C231788}"/>
                </a:ext>
              </a:extLst>
            </p:cNvPr>
            <p:cNvSpPr/>
            <p:nvPr/>
          </p:nvSpPr>
          <p:spPr>
            <a:xfrm>
              <a:off x="2369465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530D027-67B0-44C5-BC36-3F6BDF0E4683}"/>
                </a:ext>
              </a:extLst>
            </p:cNvPr>
            <p:cNvSpPr/>
            <p:nvPr/>
          </p:nvSpPr>
          <p:spPr>
            <a:xfrm>
              <a:off x="2870656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A13F07-3AEE-4204-97AC-A21399209F01}"/>
                </a:ext>
              </a:extLst>
            </p:cNvPr>
            <p:cNvSpPr/>
            <p:nvPr/>
          </p:nvSpPr>
          <p:spPr>
            <a:xfrm>
              <a:off x="3371847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E271CC2-0ED8-455A-81AE-D2C35E43C339}"/>
                </a:ext>
              </a:extLst>
            </p:cNvPr>
            <p:cNvSpPr/>
            <p:nvPr/>
          </p:nvSpPr>
          <p:spPr>
            <a:xfrm>
              <a:off x="3873038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11FCC-2C58-4C1F-8583-100C2FC149F1}"/>
                </a:ext>
              </a:extLst>
            </p:cNvPr>
            <p:cNvSpPr/>
            <p:nvPr/>
          </p:nvSpPr>
          <p:spPr>
            <a:xfrm>
              <a:off x="4374229" y="4872968"/>
              <a:ext cx="390272" cy="390272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12롯데마트드림Bold" charset="0"/>
                <a:ea typeface="12롯데마트드림Bold" charset="0"/>
              </a:endParaRPr>
            </a:p>
          </p:txBody>
        </p:sp>
      </p:grpSp>
      <p:sp>
        <p:nvSpPr>
          <p:cNvPr id="244" name="타원 243">
            <a:extLst>
              <a:ext uri="{FF2B5EF4-FFF2-40B4-BE49-F238E27FC236}">
                <a16:creationId xmlns:a16="http://schemas.microsoft.com/office/drawing/2014/main" id="{DC1A83B6-33EE-4CB2-A705-D775F96CFF76}"/>
              </a:ext>
            </a:extLst>
          </p:cNvPr>
          <p:cNvSpPr/>
          <p:nvPr/>
        </p:nvSpPr>
        <p:spPr>
          <a:xfrm>
            <a:off x="5912875" y="2827020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80A73158-DD2B-4752-916A-C6AB69EDD900}"/>
              </a:ext>
            </a:extLst>
          </p:cNvPr>
          <p:cNvSpPr/>
          <p:nvPr/>
        </p:nvSpPr>
        <p:spPr>
          <a:xfrm>
            <a:off x="5912875" y="3464884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0B45E7C7-E451-4FA6-9DA9-0A70B1AAB483}"/>
              </a:ext>
            </a:extLst>
          </p:cNvPr>
          <p:cNvSpPr/>
          <p:nvPr/>
        </p:nvSpPr>
        <p:spPr>
          <a:xfrm>
            <a:off x="5912875" y="4102745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37A8B96B-E2CD-4380-8AF7-2FFF5261DB93}"/>
              </a:ext>
            </a:extLst>
          </p:cNvPr>
          <p:cNvSpPr/>
          <p:nvPr/>
        </p:nvSpPr>
        <p:spPr>
          <a:xfrm>
            <a:off x="5912875" y="4742311"/>
            <a:ext cx="495052" cy="495052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D005465E-696E-4509-9C25-A92B2636F4D2}"/>
              </a:ext>
            </a:extLst>
          </p:cNvPr>
          <p:cNvSpPr/>
          <p:nvPr/>
        </p:nvSpPr>
        <p:spPr>
          <a:xfrm>
            <a:off x="10924519" y="3083606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7EC5F23-6775-43E0-9C01-F800E138439D}"/>
              </a:ext>
            </a:extLst>
          </p:cNvPr>
          <p:cNvSpPr/>
          <p:nvPr/>
        </p:nvSpPr>
        <p:spPr>
          <a:xfrm>
            <a:off x="10924519" y="3721467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ED591DD7-1757-4144-9889-2487BAD98FF3}"/>
              </a:ext>
            </a:extLst>
          </p:cNvPr>
          <p:cNvSpPr/>
          <p:nvPr/>
        </p:nvSpPr>
        <p:spPr>
          <a:xfrm>
            <a:off x="10924519" y="4361033"/>
            <a:ext cx="495052" cy="495052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3B2E4CF-143A-47B7-A9FE-031DF759BE64}"/>
              </a:ext>
            </a:extLst>
          </p:cNvPr>
          <p:cNvSpPr/>
          <p:nvPr/>
        </p:nvSpPr>
        <p:spPr>
          <a:xfrm>
            <a:off x="8436980" y="2827020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D02D1E7-C550-4E11-A44E-42378DB76605}"/>
              </a:ext>
            </a:extLst>
          </p:cNvPr>
          <p:cNvSpPr/>
          <p:nvPr/>
        </p:nvSpPr>
        <p:spPr>
          <a:xfrm>
            <a:off x="8436980" y="3464884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41B5E5A-77FC-4EEF-8CE7-F726EF32D0AD}"/>
              </a:ext>
            </a:extLst>
          </p:cNvPr>
          <p:cNvSpPr/>
          <p:nvPr/>
        </p:nvSpPr>
        <p:spPr>
          <a:xfrm>
            <a:off x="8436980" y="4102745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0948C32-6F75-429D-A9C4-2E1ED5CED301}"/>
              </a:ext>
            </a:extLst>
          </p:cNvPr>
          <p:cNvSpPr/>
          <p:nvPr/>
        </p:nvSpPr>
        <p:spPr>
          <a:xfrm>
            <a:off x="8436980" y="4742311"/>
            <a:ext cx="495052" cy="495052"/>
          </a:xfrm>
          <a:prstGeom prst="ellips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A8DA672-1138-4162-AD69-E3AFF5E61CC2}"/>
              </a:ext>
            </a:extLst>
          </p:cNvPr>
          <p:cNvSpPr/>
          <p:nvPr/>
        </p:nvSpPr>
        <p:spPr>
          <a:xfrm>
            <a:off x="317166" y="1638835"/>
            <a:ext cx="3821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/>
              </a:rPr>
              <a:t>Conventional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8049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5510</TotalTime>
  <Words>2624</Words>
  <Application>Microsoft Office PowerPoint</Application>
  <PresentationFormat>와이드스크린</PresentationFormat>
  <Paragraphs>1493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12롯데마트드림Bold</vt:lpstr>
      <vt:lpstr>12롯데마트드림Light</vt:lpstr>
      <vt:lpstr>12롯데마트드림Medium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Im Chaebin</cp:lastModifiedBy>
  <cp:revision>285</cp:revision>
  <dcterms:created xsi:type="dcterms:W3CDTF">2017-07-26T09:20:04Z</dcterms:created>
  <dcterms:modified xsi:type="dcterms:W3CDTF">2019-09-04T07:10:58Z</dcterms:modified>
</cp:coreProperties>
</file>